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tableStyles.xml" ContentType="application/vnd.openxmlformats-officedocument.presentationml.tableStyles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8288000" cy="10287000"/>
  <p:notesSz cx="18288000" cy="10287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46" d="100"/>
          <a:sy n="46" d="100"/>
        </p:scale>
        <p:origin x="-756" y="-10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5/24/2022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9300" b="1" i="0">
                <a:solidFill>
                  <a:srgbClr val="F9BF40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5/24/2022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3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1A18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1276312" y="2656998"/>
            <a:ext cx="495300" cy="495300"/>
          </a:xfrm>
          <a:custGeom>
            <a:avLst/>
            <a:gdLst/>
            <a:ahLst/>
            <a:cxnLst/>
            <a:rect l="l" t="t" r="r" b="b"/>
            <a:pathLst>
              <a:path w="495300" h="495300">
                <a:moveTo>
                  <a:pt x="247650" y="495300"/>
                </a:moveTo>
                <a:lnTo>
                  <a:pt x="197739" y="490268"/>
                </a:lnTo>
                <a:lnTo>
                  <a:pt x="151253" y="475838"/>
                </a:lnTo>
                <a:lnTo>
                  <a:pt x="109186" y="453005"/>
                </a:lnTo>
                <a:lnTo>
                  <a:pt x="72535" y="422765"/>
                </a:lnTo>
                <a:lnTo>
                  <a:pt x="42294" y="386113"/>
                </a:lnTo>
                <a:lnTo>
                  <a:pt x="19461" y="344046"/>
                </a:lnTo>
                <a:lnTo>
                  <a:pt x="5031" y="297560"/>
                </a:lnTo>
                <a:lnTo>
                  <a:pt x="0" y="247650"/>
                </a:lnTo>
                <a:lnTo>
                  <a:pt x="5031" y="197739"/>
                </a:lnTo>
                <a:lnTo>
                  <a:pt x="19461" y="151253"/>
                </a:lnTo>
                <a:lnTo>
                  <a:pt x="42294" y="109186"/>
                </a:lnTo>
                <a:lnTo>
                  <a:pt x="72535" y="72535"/>
                </a:lnTo>
                <a:lnTo>
                  <a:pt x="109186" y="42294"/>
                </a:lnTo>
                <a:lnTo>
                  <a:pt x="151253" y="19461"/>
                </a:lnTo>
                <a:lnTo>
                  <a:pt x="197739" y="5031"/>
                </a:lnTo>
                <a:lnTo>
                  <a:pt x="247650" y="0"/>
                </a:lnTo>
                <a:lnTo>
                  <a:pt x="297560" y="5031"/>
                </a:lnTo>
                <a:lnTo>
                  <a:pt x="344046" y="19461"/>
                </a:lnTo>
                <a:lnTo>
                  <a:pt x="386113" y="42294"/>
                </a:lnTo>
                <a:lnTo>
                  <a:pt x="422765" y="72535"/>
                </a:lnTo>
                <a:lnTo>
                  <a:pt x="453005" y="109186"/>
                </a:lnTo>
                <a:lnTo>
                  <a:pt x="475838" y="151253"/>
                </a:lnTo>
                <a:lnTo>
                  <a:pt x="490268" y="197739"/>
                </a:lnTo>
                <a:lnTo>
                  <a:pt x="495300" y="247650"/>
                </a:lnTo>
                <a:lnTo>
                  <a:pt x="490268" y="297560"/>
                </a:lnTo>
                <a:lnTo>
                  <a:pt x="475838" y="344046"/>
                </a:lnTo>
                <a:lnTo>
                  <a:pt x="453005" y="386113"/>
                </a:lnTo>
                <a:lnTo>
                  <a:pt x="422765" y="422765"/>
                </a:lnTo>
                <a:lnTo>
                  <a:pt x="386113" y="453005"/>
                </a:lnTo>
                <a:lnTo>
                  <a:pt x="344046" y="475838"/>
                </a:lnTo>
                <a:lnTo>
                  <a:pt x="297560" y="490268"/>
                </a:lnTo>
                <a:lnTo>
                  <a:pt x="247650" y="495300"/>
                </a:lnTo>
                <a:close/>
              </a:path>
            </a:pathLst>
          </a:custGeom>
          <a:solidFill>
            <a:srgbClr val="56565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1276312" y="3484986"/>
            <a:ext cx="495300" cy="495300"/>
          </a:xfrm>
          <a:custGeom>
            <a:avLst/>
            <a:gdLst/>
            <a:ahLst/>
            <a:cxnLst/>
            <a:rect l="l" t="t" r="r" b="b"/>
            <a:pathLst>
              <a:path w="495300" h="495300">
                <a:moveTo>
                  <a:pt x="247650" y="495300"/>
                </a:moveTo>
                <a:lnTo>
                  <a:pt x="197739" y="490268"/>
                </a:lnTo>
                <a:lnTo>
                  <a:pt x="151253" y="475838"/>
                </a:lnTo>
                <a:lnTo>
                  <a:pt x="109186" y="453005"/>
                </a:lnTo>
                <a:lnTo>
                  <a:pt x="72535" y="422765"/>
                </a:lnTo>
                <a:lnTo>
                  <a:pt x="42294" y="386113"/>
                </a:lnTo>
                <a:lnTo>
                  <a:pt x="19461" y="344046"/>
                </a:lnTo>
                <a:lnTo>
                  <a:pt x="5031" y="297560"/>
                </a:lnTo>
                <a:lnTo>
                  <a:pt x="0" y="247650"/>
                </a:lnTo>
                <a:lnTo>
                  <a:pt x="5031" y="197739"/>
                </a:lnTo>
                <a:lnTo>
                  <a:pt x="19461" y="151253"/>
                </a:lnTo>
                <a:lnTo>
                  <a:pt x="42294" y="109186"/>
                </a:lnTo>
                <a:lnTo>
                  <a:pt x="72535" y="72535"/>
                </a:lnTo>
                <a:lnTo>
                  <a:pt x="109186" y="42294"/>
                </a:lnTo>
                <a:lnTo>
                  <a:pt x="151253" y="19461"/>
                </a:lnTo>
                <a:lnTo>
                  <a:pt x="197739" y="5031"/>
                </a:lnTo>
                <a:lnTo>
                  <a:pt x="247650" y="0"/>
                </a:lnTo>
                <a:lnTo>
                  <a:pt x="297560" y="5031"/>
                </a:lnTo>
                <a:lnTo>
                  <a:pt x="344046" y="19461"/>
                </a:lnTo>
                <a:lnTo>
                  <a:pt x="386113" y="42294"/>
                </a:lnTo>
                <a:lnTo>
                  <a:pt x="422765" y="72535"/>
                </a:lnTo>
                <a:lnTo>
                  <a:pt x="453005" y="109186"/>
                </a:lnTo>
                <a:lnTo>
                  <a:pt x="475838" y="151253"/>
                </a:lnTo>
                <a:lnTo>
                  <a:pt x="490268" y="197739"/>
                </a:lnTo>
                <a:lnTo>
                  <a:pt x="495300" y="247650"/>
                </a:lnTo>
                <a:lnTo>
                  <a:pt x="490268" y="297560"/>
                </a:lnTo>
                <a:lnTo>
                  <a:pt x="475838" y="344046"/>
                </a:lnTo>
                <a:lnTo>
                  <a:pt x="453005" y="386113"/>
                </a:lnTo>
                <a:lnTo>
                  <a:pt x="422765" y="422765"/>
                </a:lnTo>
                <a:lnTo>
                  <a:pt x="386113" y="453005"/>
                </a:lnTo>
                <a:lnTo>
                  <a:pt x="344046" y="475838"/>
                </a:lnTo>
                <a:lnTo>
                  <a:pt x="297560" y="490268"/>
                </a:lnTo>
                <a:lnTo>
                  <a:pt x="247650" y="495300"/>
                </a:lnTo>
                <a:close/>
              </a:path>
            </a:pathLst>
          </a:custGeom>
          <a:solidFill>
            <a:srgbClr val="56565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1276312" y="5140963"/>
            <a:ext cx="495300" cy="495300"/>
          </a:xfrm>
          <a:custGeom>
            <a:avLst/>
            <a:gdLst/>
            <a:ahLst/>
            <a:cxnLst/>
            <a:rect l="l" t="t" r="r" b="b"/>
            <a:pathLst>
              <a:path w="495300" h="495300">
                <a:moveTo>
                  <a:pt x="247650" y="495300"/>
                </a:moveTo>
                <a:lnTo>
                  <a:pt x="197739" y="490268"/>
                </a:lnTo>
                <a:lnTo>
                  <a:pt x="151253" y="475838"/>
                </a:lnTo>
                <a:lnTo>
                  <a:pt x="109186" y="453005"/>
                </a:lnTo>
                <a:lnTo>
                  <a:pt x="72535" y="422765"/>
                </a:lnTo>
                <a:lnTo>
                  <a:pt x="42294" y="386113"/>
                </a:lnTo>
                <a:lnTo>
                  <a:pt x="19461" y="344046"/>
                </a:lnTo>
                <a:lnTo>
                  <a:pt x="5031" y="297560"/>
                </a:lnTo>
                <a:lnTo>
                  <a:pt x="0" y="247650"/>
                </a:lnTo>
                <a:lnTo>
                  <a:pt x="5031" y="197739"/>
                </a:lnTo>
                <a:lnTo>
                  <a:pt x="19461" y="151253"/>
                </a:lnTo>
                <a:lnTo>
                  <a:pt x="42294" y="109186"/>
                </a:lnTo>
                <a:lnTo>
                  <a:pt x="72535" y="72535"/>
                </a:lnTo>
                <a:lnTo>
                  <a:pt x="109186" y="42294"/>
                </a:lnTo>
                <a:lnTo>
                  <a:pt x="151253" y="19461"/>
                </a:lnTo>
                <a:lnTo>
                  <a:pt x="197739" y="5031"/>
                </a:lnTo>
                <a:lnTo>
                  <a:pt x="247650" y="0"/>
                </a:lnTo>
                <a:lnTo>
                  <a:pt x="297560" y="5031"/>
                </a:lnTo>
                <a:lnTo>
                  <a:pt x="344046" y="19461"/>
                </a:lnTo>
                <a:lnTo>
                  <a:pt x="386113" y="42294"/>
                </a:lnTo>
                <a:lnTo>
                  <a:pt x="422765" y="72535"/>
                </a:lnTo>
                <a:lnTo>
                  <a:pt x="453005" y="109186"/>
                </a:lnTo>
                <a:lnTo>
                  <a:pt x="475838" y="151253"/>
                </a:lnTo>
                <a:lnTo>
                  <a:pt x="490268" y="197739"/>
                </a:lnTo>
                <a:lnTo>
                  <a:pt x="495300" y="247650"/>
                </a:lnTo>
                <a:lnTo>
                  <a:pt x="490268" y="297560"/>
                </a:lnTo>
                <a:lnTo>
                  <a:pt x="475838" y="344046"/>
                </a:lnTo>
                <a:lnTo>
                  <a:pt x="453005" y="386113"/>
                </a:lnTo>
                <a:lnTo>
                  <a:pt x="422765" y="422765"/>
                </a:lnTo>
                <a:lnTo>
                  <a:pt x="386113" y="453005"/>
                </a:lnTo>
                <a:lnTo>
                  <a:pt x="344046" y="475838"/>
                </a:lnTo>
                <a:lnTo>
                  <a:pt x="297560" y="490268"/>
                </a:lnTo>
                <a:lnTo>
                  <a:pt x="247650" y="495300"/>
                </a:lnTo>
                <a:close/>
              </a:path>
            </a:pathLst>
          </a:custGeom>
          <a:solidFill>
            <a:srgbClr val="56565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1276312" y="4312976"/>
            <a:ext cx="495300" cy="495300"/>
          </a:xfrm>
          <a:custGeom>
            <a:avLst/>
            <a:gdLst/>
            <a:ahLst/>
            <a:cxnLst/>
            <a:rect l="l" t="t" r="r" b="b"/>
            <a:pathLst>
              <a:path w="495300" h="495300">
                <a:moveTo>
                  <a:pt x="247650" y="495300"/>
                </a:moveTo>
                <a:lnTo>
                  <a:pt x="197739" y="490268"/>
                </a:lnTo>
                <a:lnTo>
                  <a:pt x="151253" y="475838"/>
                </a:lnTo>
                <a:lnTo>
                  <a:pt x="109186" y="453005"/>
                </a:lnTo>
                <a:lnTo>
                  <a:pt x="72535" y="422765"/>
                </a:lnTo>
                <a:lnTo>
                  <a:pt x="42294" y="386113"/>
                </a:lnTo>
                <a:lnTo>
                  <a:pt x="19461" y="344046"/>
                </a:lnTo>
                <a:lnTo>
                  <a:pt x="5031" y="297560"/>
                </a:lnTo>
                <a:lnTo>
                  <a:pt x="0" y="247650"/>
                </a:lnTo>
                <a:lnTo>
                  <a:pt x="5031" y="197739"/>
                </a:lnTo>
                <a:lnTo>
                  <a:pt x="19461" y="151253"/>
                </a:lnTo>
                <a:lnTo>
                  <a:pt x="42294" y="109186"/>
                </a:lnTo>
                <a:lnTo>
                  <a:pt x="72535" y="72535"/>
                </a:lnTo>
                <a:lnTo>
                  <a:pt x="109186" y="42294"/>
                </a:lnTo>
                <a:lnTo>
                  <a:pt x="151253" y="19461"/>
                </a:lnTo>
                <a:lnTo>
                  <a:pt x="197739" y="5031"/>
                </a:lnTo>
                <a:lnTo>
                  <a:pt x="247650" y="0"/>
                </a:lnTo>
                <a:lnTo>
                  <a:pt x="297560" y="5031"/>
                </a:lnTo>
                <a:lnTo>
                  <a:pt x="344046" y="19461"/>
                </a:lnTo>
                <a:lnTo>
                  <a:pt x="386113" y="42294"/>
                </a:lnTo>
                <a:lnTo>
                  <a:pt x="422765" y="72535"/>
                </a:lnTo>
                <a:lnTo>
                  <a:pt x="453005" y="109186"/>
                </a:lnTo>
                <a:lnTo>
                  <a:pt x="475838" y="151253"/>
                </a:lnTo>
                <a:lnTo>
                  <a:pt x="490268" y="197739"/>
                </a:lnTo>
                <a:lnTo>
                  <a:pt x="495300" y="247650"/>
                </a:lnTo>
                <a:lnTo>
                  <a:pt x="490268" y="297560"/>
                </a:lnTo>
                <a:lnTo>
                  <a:pt x="475838" y="344046"/>
                </a:lnTo>
                <a:lnTo>
                  <a:pt x="453005" y="386113"/>
                </a:lnTo>
                <a:lnTo>
                  <a:pt x="422765" y="422765"/>
                </a:lnTo>
                <a:lnTo>
                  <a:pt x="386113" y="453005"/>
                </a:lnTo>
                <a:lnTo>
                  <a:pt x="344046" y="475838"/>
                </a:lnTo>
                <a:lnTo>
                  <a:pt x="297560" y="490268"/>
                </a:lnTo>
                <a:lnTo>
                  <a:pt x="247650" y="495300"/>
                </a:lnTo>
                <a:close/>
              </a:path>
            </a:pathLst>
          </a:custGeom>
          <a:solidFill>
            <a:srgbClr val="56565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g object 21"/>
          <p:cNvSpPr/>
          <p:nvPr/>
        </p:nvSpPr>
        <p:spPr>
          <a:xfrm>
            <a:off x="1276312" y="5968951"/>
            <a:ext cx="495300" cy="495300"/>
          </a:xfrm>
          <a:custGeom>
            <a:avLst/>
            <a:gdLst/>
            <a:ahLst/>
            <a:cxnLst/>
            <a:rect l="l" t="t" r="r" b="b"/>
            <a:pathLst>
              <a:path w="495300" h="495300">
                <a:moveTo>
                  <a:pt x="247650" y="495300"/>
                </a:moveTo>
                <a:lnTo>
                  <a:pt x="197739" y="490268"/>
                </a:lnTo>
                <a:lnTo>
                  <a:pt x="151253" y="475838"/>
                </a:lnTo>
                <a:lnTo>
                  <a:pt x="109186" y="453005"/>
                </a:lnTo>
                <a:lnTo>
                  <a:pt x="72535" y="422765"/>
                </a:lnTo>
                <a:lnTo>
                  <a:pt x="42294" y="386113"/>
                </a:lnTo>
                <a:lnTo>
                  <a:pt x="19461" y="344046"/>
                </a:lnTo>
                <a:lnTo>
                  <a:pt x="5031" y="297560"/>
                </a:lnTo>
                <a:lnTo>
                  <a:pt x="0" y="247650"/>
                </a:lnTo>
                <a:lnTo>
                  <a:pt x="5031" y="197739"/>
                </a:lnTo>
                <a:lnTo>
                  <a:pt x="19461" y="151253"/>
                </a:lnTo>
                <a:lnTo>
                  <a:pt x="42294" y="109186"/>
                </a:lnTo>
                <a:lnTo>
                  <a:pt x="72535" y="72535"/>
                </a:lnTo>
                <a:lnTo>
                  <a:pt x="109186" y="42294"/>
                </a:lnTo>
                <a:lnTo>
                  <a:pt x="151253" y="19461"/>
                </a:lnTo>
                <a:lnTo>
                  <a:pt x="197739" y="5031"/>
                </a:lnTo>
                <a:lnTo>
                  <a:pt x="247650" y="0"/>
                </a:lnTo>
                <a:lnTo>
                  <a:pt x="297560" y="5031"/>
                </a:lnTo>
                <a:lnTo>
                  <a:pt x="344046" y="19461"/>
                </a:lnTo>
                <a:lnTo>
                  <a:pt x="386113" y="42294"/>
                </a:lnTo>
                <a:lnTo>
                  <a:pt x="422765" y="72535"/>
                </a:lnTo>
                <a:lnTo>
                  <a:pt x="453005" y="109186"/>
                </a:lnTo>
                <a:lnTo>
                  <a:pt x="475838" y="151253"/>
                </a:lnTo>
                <a:lnTo>
                  <a:pt x="490268" y="197739"/>
                </a:lnTo>
                <a:lnTo>
                  <a:pt x="495300" y="247650"/>
                </a:lnTo>
                <a:lnTo>
                  <a:pt x="490268" y="297560"/>
                </a:lnTo>
                <a:lnTo>
                  <a:pt x="475838" y="344046"/>
                </a:lnTo>
                <a:lnTo>
                  <a:pt x="453005" y="386113"/>
                </a:lnTo>
                <a:lnTo>
                  <a:pt x="422765" y="422765"/>
                </a:lnTo>
                <a:lnTo>
                  <a:pt x="386113" y="453005"/>
                </a:lnTo>
                <a:lnTo>
                  <a:pt x="344046" y="475838"/>
                </a:lnTo>
                <a:lnTo>
                  <a:pt x="297560" y="490268"/>
                </a:lnTo>
                <a:lnTo>
                  <a:pt x="247650" y="495300"/>
                </a:lnTo>
                <a:close/>
              </a:path>
            </a:pathLst>
          </a:custGeom>
          <a:solidFill>
            <a:srgbClr val="56565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g object 22"/>
          <p:cNvSpPr/>
          <p:nvPr/>
        </p:nvSpPr>
        <p:spPr>
          <a:xfrm>
            <a:off x="1276312" y="6765514"/>
            <a:ext cx="495300" cy="495300"/>
          </a:xfrm>
          <a:custGeom>
            <a:avLst/>
            <a:gdLst/>
            <a:ahLst/>
            <a:cxnLst/>
            <a:rect l="l" t="t" r="r" b="b"/>
            <a:pathLst>
              <a:path w="495300" h="495300">
                <a:moveTo>
                  <a:pt x="247650" y="495300"/>
                </a:moveTo>
                <a:lnTo>
                  <a:pt x="197739" y="490268"/>
                </a:lnTo>
                <a:lnTo>
                  <a:pt x="151253" y="475838"/>
                </a:lnTo>
                <a:lnTo>
                  <a:pt x="109186" y="453005"/>
                </a:lnTo>
                <a:lnTo>
                  <a:pt x="72535" y="422765"/>
                </a:lnTo>
                <a:lnTo>
                  <a:pt x="42294" y="386113"/>
                </a:lnTo>
                <a:lnTo>
                  <a:pt x="19461" y="344046"/>
                </a:lnTo>
                <a:lnTo>
                  <a:pt x="5031" y="297560"/>
                </a:lnTo>
                <a:lnTo>
                  <a:pt x="0" y="247650"/>
                </a:lnTo>
                <a:lnTo>
                  <a:pt x="5031" y="197739"/>
                </a:lnTo>
                <a:lnTo>
                  <a:pt x="19461" y="151253"/>
                </a:lnTo>
                <a:lnTo>
                  <a:pt x="42294" y="109186"/>
                </a:lnTo>
                <a:lnTo>
                  <a:pt x="72535" y="72535"/>
                </a:lnTo>
                <a:lnTo>
                  <a:pt x="109186" y="42294"/>
                </a:lnTo>
                <a:lnTo>
                  <a:pt x="151253" y="19461"/>
                </a:lnTo>
                <a:lnTo>
                  <a:pt x="197739" y="5031"/>
                </a:lnTo>
                <a:lnTo>
                  <a:pt x="247650" y="0"/>
                </a:lnTo>
                <a:lnTo>
                  <a:pt x="297560" y="5031"/>
                </a:lnTo>
                <a:lnTo>
                  <a:pt x="344046" y="19461"/>
                </a:lnTo>
                <a:lnTo>
                  <a:pt x="386113" y="42294"/>
                </a:lnTo>
                <a:lnTo>
                  <a:pt x="422765" y="72535"/>
                </a:lnTo>
                <a:lnTo>
                  <a:pt x="453005" y="109186"/>
                </a:lnTo>
                <a:lnTo>
                  <a:pt x="475838" y="151253"/>
                </a:lnTo>
                <a:lnTo>
                  <a:pt x="490268" y="197739"/>
                </a:lnTo>
                <a:lnTo>
                  <a:pt x="495300" y="247650"/>
                </a:lnTo>
                <a:lnTo>
                  <a:pt x="490268" y="297560"/>
                </a:lnTo>
                <a:lnTo>
                  <a:pt x="475838" y="344046"/>
                </a:lnTo>
                <a:lnTo>
                  <a:pt x="453005" y="386113"/>
                </a:lnTo>
                <a:lnTo>
                  <a:pt x="422765" y="422765"/>
                </a:lnTo>
                <a:lnTo>
                  <a:pt x="386113" y="453005"/>
                </a:lnTo>
                <a:lnTo>
                  <a:pt x="344046" y="475838"/>
                </a:lnTo>
                <a:lnTo>
                  <a:pt x="297560" y="490268"/>
                </a:lnTo>
                <a:lnTo>
                  <a:pt x="247650" y="495300"/>
                </a:lnTo>
                <a:close/>
              </a:path>
            </a:pathLst>
          </a:custGeom>
          <a:solidFill>
            <a:srgbClr val="56565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bg object 23"/>
          <p:cNvSpPr/>
          <p:nvPr/>
        </p:nvSpPr>
        <p:spPr>
          <a:xfrm>
            <a:off x="1276312" y="7593502"/>
            <a:ext cx="495300" cy="495300"/>
          </a:xfrm>
          <a:custGeom>
            <a:avLst/>
            <a:gdLst/>
            <a:ahLst/>
            <a:cxnLst/>
            <a:rect l="l" t="t" r="r" b="b"/>
            <a:pathLst>
              <a:path w="495300" h="495300">
                <a:moveTo>
                  <a:pt x="247650" y="495300"/>
                </a:moveTo>
                <a:lnTo>
                  <a:pt x="197739" y="490268"/>
                </a:lnTo>
                <a:lnTo>
                  <a:pt x="151253" y="475838"/>
                </a:lnTo>
                <a:lnTo>
                  <a:pt x="109186" y="453005"/>
                </a:lnTo>
                <a:lnTo>
                  <a:pt x="72535" y="422765"/>
                </a:lnTo>
                <a:lnTo>
                  <a:pt x="42294" y="386113"/>
                </a:lnTo>
                <a:lnTo>
                  <a:pt x="19461" y="344046"/>
                </a:lnTo>
                <a:lnTo>
                  <a:pt x="5031" y="297560"/>
                </a:lnTo>
                <a:lnTo>
                  <a:pt x="0" y="247650"/>
                </a:lnTo>
                <a:lnTo>
                  <a:pt x="5031" y="197739"/>
                </a:lnTo>
                <a:lnTo>
                  <a:pt x="19461" y="151253"/>
                </a:lnTo>
                <a:lnTo>
                  <a:pt x="42294" y="109186"/>
                </a:lnTo>
                <a:lnTo>
                  <a:pt x="72535" y="72535"/>
                </a:lnTo>
                <a:lnTo>
                  <a:pt x="109186" y="42294"/>
                </a:lnTo>
                <a:lnTo>
                  <a:pt x="151253" y="19461"/>
                </a:lnTo>
                <a:lnTo>
                  <a:pt x="197739" y="5031"/>
                </a:lnTo>
                <a:lnTo>
                  <a:pt x="247650" y="0"/>
                </a:lnTo>
                <a:lnTo>
                  <a:pt x="297560" y="5031"/>
                </a:lnTo>
                <a:lnTo>
                  <a:pt x="344046" y="19461"/>
                </a:lnTo>
                <a:lnTo>
                  <a:pt x="386113" y="42294"/>
                </a:lnTo>
                <a:lnTo>
                  <a:pt x="422765" y="72535"/>
                </a:lnTo>
                <a:lnTo>
                  <a:pt x="453005" y="109186"/>
                </a:lnTo>
                <a:lnTo>
                  <a:pt x="475838" y="151253"/>
                </a:lnTo>
                <a:lnTo>
                  <a:pt x="490268" y="197739"/>
                </a:lnTo>
                <a:lnTo>
                  <a:pt x="495300" y="247650"/>
                </a:lnTo>
                <a:lnTo>
                  <a:pt x="490268" y="297560"/>
                </a:lnTo>
                <a:lnTo>
                  <a:pt x="475838" y="344046"/>
                </a:lnTo>
                <a:lnTo>
                  <a:pt x="453005" y="386113"/>
                </a:lnTo>
                <a:lnTo>
                  <a:pt x="422765" y="422765"/>
                </a:lnTo>
                <a:lnTo>
                  <a:pt x="386113" y="453005"/>
                </a:lnTo>
                <a:lnTo>
                  <a:pt x="344046" y="475838"/>
                </a:lnTo>
                <a:lnTo>
                  <a:pt x="297560" y="490268"/>
                </a:lnTo>
                <a:lnTo>
                  <a:pt x="247650" y="495300"/>
                </a:lnTo>
                <a:close/>
              </a:path>
            </a:pathLst>
          </a:custGeom>
          <a:solidFill>
            <a:srgbClr val="56565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bg object 24"/>
          <p:cNvSpPr/>
          <p:nvPr/>
        </p:nvSpPr>
        <p:spPr>
          <a:xfrm>
            <a:off x="1238450" y="8439384"/>
            <a:ext cx="495300" cy="495300"/>
          </a:xfrm>
          <a:custGeom>
            <a:avLst/>
            <a:gdLst/>
            <a:ahLst/>
            <a:cxnLst/>
            <a:rect l="l" t="t" r="r" b="b"/>
            <a:pathLst>
              <a:path w="495300" h="495300">
                <a:moveTo>
                  <a:pt x="247650" y="495300"/>
                </a:moveTo>
                <a:lnTo>
                  <a:pt x="197739" y="490268"/>
                </a:lnTo>
                <a:lnTo>
                  <a:pt x="151253" y="475838"/>
                </a:lnTo>
                <a:lnTo>
                  <a:pt x="109186" y="453005"/>
                </a:lnTo>
                <a:lnTo>
                  <a:pt x="72535" y="422765"/>
                </a:lnTo>
                <a:lnTo>
                  <a:pt x="42294" y="386113"/>
                </a:lnTo>
                <a:lnTo>
                  <a:pt x="19461" y="344046"/>
                </a:lnTo>
                <a:lnTo>
                  <a:pt x="5031" y="297560"/>
                </a:lnTo>
                <a:lnTo>
                  <a:pt x="0" y="247650"/>
                </a:lnTo>
                <a:lnTo>
                  <a:pt x="5031" y="197739"/>
                </a:lnTo>
                <a:lnTo>
                  <a:pt x="19461" y="151253"/>
                </a:lnTo>
                <a:lnTo>
                  <a:pt x="42294" y="109186"/>
                </a:lnTo>
                <a:lnTo>
                  <a:pt x="72535" y="72535"/>
                </a:lnTo>
                <a:lnTo>
                  <a:pt x="109186" y="42294"/>
                </a:lnTo>
                <a:lnTo>
                  <a:pt x="151253" y="19461"/>
                </a:lnTo>
                <a:lnTo>
                  <a:pt x="197739" y="5031"/>
                </a:lnTo>
                <a:lnTo>
                  <a:pt x="247650" y="0"/>
                </a:lnTo>
                <a:lnTo>
                  <a:pt x="297560" y="5031"/>
                </a:lnTo>
                <a:lnTo>
                  <a:pt x="344046" y="19461"/>
                </a:lnTo>
                <a:lnTo>
                  <a:pt x="386113" y="42294"/>
                </a:lnTo>
                <a:lnTo>
                  <a:pt x="422765" y="72535"/>
                </a:lnTo>
                <a:lnTo>
                  <a:pt x="453005" y="109186"/>
                </a:lnTo>
                <a:lnTo>
                  <a:pt x="475838" y="151253"/>
                </a:lnTo>
                <a:lnTo>
                  <a:pt x="490268" y="197739"/>
                </a:lnTo>
                <a:lnTo>
                  <a:pt x="495300" y="247650"/>
                </a:lnTo>
                <a:lnTo>
                  <a:pt x="490268" y="297560"/>
                </a:lnTo>
                <a:lnTo>
                  <a:pt x="475838" y="344046"/>
                </a:lnTo>
                <a:lnTo>
                  <a:pt x="453005" y="386113"/>
                </a:lnTo>
                <a:lnTo>
                  <a:pt x="422765" y="422765"/>
                </a:lnTo>
                <a:lnTo>
                  <a:pt x="386113" y="453005"/>
                </a:lnTo>
                <a:lnTo>
                  <a:pt x="344046" y="475838"/>
                </a:lnTo>
                <a:lnTo>
                  <a:pt x="297560" y="490268"/>
                </a:lnTo>
                <a:lnTo>
                  <a:pt x="247650" y="495300"/>
                </a:lnTo>
                <a:close/>
              </a:path>
            </a:pathLst>
          </a:custGeom>
          <a:solidFill>
            <a:srgbClr val="56565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bg object 25"/>
          <p:cNvSpPr/>
          <p:nvPr/>
        </p:nvSpPr>
        <p:spPr>
          <a:xfrm>
            <a:off x="1238450" y="9258302"/>
            <a:ext cx="495300" cy="495300"/>
          </a:xfrm>
          <a:custGeom>
            <a:avLst/>
            <a:gdLst/>
            <a:ahLst/>
            <a:cxnLst/>
            <a:rect l="l" t="t" r="r" b="b"/>
            <a:pathLst>
              <a:path w="495300" h="495300">
                <a:moveTo>
                  <a:pt x="247650" y="495300"/>
                </a:moveTo>
                <a:lnTo>
                  <a:pt x="197739" y="490268"/>
                </a:lnTo>
                <a:lnTo>
                  <a:pt x="151253" y="475838"/>
                </a:lnTo>
                <a:lnTo>
                  <a:pt x="109186" y="453005"/>
                </a:lnTo>
                <a:lnTo>
                  <a:pt x="72535" y="422765"/>
                </a:lnTo>
                <a:lnTo>
                  <a:pt x="42294" y="386113"/>
                </a:lnTo>
                <a:lnTo>
                  <a:pt x="19461" y="344046"/>
                </a:lnTo>
                <a:lnTo>
                  <a:pt x="5031" y="297560"/>
                </a:lnTo>
                <a:lnTo>
                  <a:pt x="0" y="247650"/>
                </a:lnTo>
                <a:lnTo>
                  <a:pt x="5031" y="197739"/>
                </a:lnTo>
                <a:lnTo>
                  <a:pt x="19461" y="151253"/>
                </a:lnTo>
                <a:lnTo>
                  <a:pt x="42294" y="109186"/>
                </a:lnTo>
                <a:lnTo>
                  <a:pt x="72535" y="72535"/>
                </a:lnTo>
                <a:lnTo>
                  <a:pt x="109186" y="42294"/>
                </a:lnTo>
                <a:lnTo>
                  <a:pt x="151253" y="19461"/>
                </a:lnTo>
                <a:lnTo>
                  <a:pt x="197739" y="5031"/>
                </a:lnTo>
                <a:lnTo>
                  <a:pt x="247650" y="0"/>
                </a:lnTo>
                <a:lnTo>
                  <a:pt x="297560" y="5031"/>
                </a:lnTo>
                <a:lnTo>
                  <a:pt x="344046" y="19461"/>
                </a:lnTo>
                <a:lnTo>
                  <a:pt x="386113" y="42294"/>
                </a:lnTo>
                <a:lnTo>
                  <a:pt x="422765" y="72535"/>
                </a:lnTo>
                <a:lnTo>
                  <a:pt x="453005" y="109186"/>
                </a:lnTo>
                <a:lnTo>
                  <a:pt x="475838" y="151253"/>
                </a:lnTo>
                <a:lnTo>
                  <a:pt x="490268" y="197739"/>
                </a:lnTo>
                <a:lnTo>
                  <a:pt x="495300" y="247650"/>
                </a:lnTo>
                <a:lnTo>
                  <a:pt x="490268" y="297560"/>
                </a:lnTo>
                <a:lnTo>
                  <a:pt x="475838" y="344046"/>
                </a:lnTo>
                <a:lnTo>
                  <a:pt x="453005" y="386113"/>
                </a:lnTo>
                <a:lnTo>
                  <a:pt x="422765" y="422765"/>
                </a:lnTo>
                <a:lnTo>
                  <a:pt x="386113" y="453005"/>
                </a:lnTo>
                <a:lnTo>
                  <a:pt x="344046" y="475838"/>
                </a:lnTo>
                <a:lnTo>
                  <a:pt x="297560" y="490268"/>
                </a:lnTo>
                <a:lnTo>
                  <a:pt x="247650" y="495300"/>
                </a:lnTo>
                <a:close/>
              </a:path>
            </a:pathLst>
          </a:custGeom>
          <a:solidFill>
            <a:srgbClr val="56565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bg object 26"/>
          <p:cNvSpPr/>
          <p:nvPr/>
        </p:nvSpPr>
        <p:spPr>
          <a:xfrm>
            <a:off x="9666844" y="2656998"/>
            <a:ext cx="495300" cy="495300"/>
          </a:xfrm>
          <a:custGeom>
            <a:avLst/>
            <a:gdLst/>
            <a:ahLst/>
            <a:cxnLst/>
            <a:rect l="l" t="t" r="r" b="b"/>
            <a:pathLst>
              <a:path w="495300" h="495300">
                <a:moveTo>
                  <a:pt x="247650" y="495300"/>
                </a:moveTo>
                <a:lnTo>
                  <a:pt x="197739" y="490268"/>
                </a:lnTo>
                <a:lnTo>
                  <a:pt x="151253" y="475838"/>
                </a:lnTo>
                <a:lnTo>
                  <a:pt x="109186" y="453005"/>
                </a:lnTo>
                <a:lnTo>
                  <a:pt x="72535" y="422765"/>
                </a:lnTo>
                <a:lnTo>
                  <a:pt x="42294" y="386113"/>
                </a:lnTo>
                <a:lnTo>
                  <a:pt x="19461" y="344046"/>
                </a:lnTo>
                <a:lnTo>
                  <a:pt x="5031" y="297560"/>
                </a:lnTo>
                <a:lnTo>
                  <a:pt x="0" y="247650"/>
                </a:lnTo>
                <a:lnTo>
                  <a:pt x="5031" y="197739"/>
                </a:lnTo>
                <a:lnTo>
                  <a:pt x="19461" y="151253"/>
                </a:lnTo>
                <a:lnTo>
                  <a:pt x="42294" y="109186"/>
                </a:lnTo>
                <a:lnTo>
                  <a:pt x="72535" y="72535"/>
                </a:lnTo>
                <a:lnTo>
                  <a:pt x="109186" y="42294"/>
                </a:lnTo>
                <a:lnTo>
                  <a:pt x="151253" y="19461"/>
                </a:lnTo>
                <a:lnTo>
                  <a:pt x="197739" y="5031"/>
                </a:lnTo>
                <a:lnTo>
                  <a:pt x="247650" y="0"/>
                </a:lnTo>
                <a:lnTo>
                  <a:pt x="297560" y="5031"/>
                </a:lnTo>
                <a:lnTo>
                  <a:pt x="344046" y="19461"/>
                </a:lnTo>
                <a:lnTo>
                  <a:pt x="386113" y="42294"/>
                </a:lnTo>
                <a:lnTo>
                  <a:pt x="422765" y="72535"/>
                </a:lnTo>
                <a:lnTo>
                  <a:pt x="453005" y="109186"/>
                </a:lnTo>
                <a:lnTo>
                  <a:pt x="475838" y="151253"/>
                </a:lnTo>
                <a:lnTo>
                  <a:pt x="490268" y="197739"/>
                </a:lnTo>
                <a:lnTo>
                  <a:pt x="495300" y="247650"/>
                </a:lnTo>
                <a:lnTo>
                  <a:pt x="490268" y="297560"/>
                </a:lnTo>
                <a:lnTo>
                  <a:pt x="475838" y="344046"/>
                </a:lnTo>
                <a:lnTo>
                  <a:pt x="453005" y="386113"/>
                </a:lnTo>
                <a:lnTo>
                  <a:pt x="422765" y="422765"/>
                </a:lnTo>
                <a:lnTo>
                  <a:pt x="386113" y="453005"/>
                </a:lnTo>
                <a:lnTo>
                  <a:pt x="344046" y="475838"/>
                </a:lnTo>
                <a:lnTo>
                  <a:pt x="297560" y="490268"/>
                </a:lnTo>
                <a:lnTo>
                  <a:pt x="247650" y="495300"/>
                </a:lnTo>
                <a:close/>
              </a:path>
            </a:pathLst>
          </a:custGeom>
          <a:solidFill>
            <a:srgbClr val="56565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bg object 27"/>
          <p:cNvSpPr/>
          <p:nvPr/>
        </p:nvSpPr>
        <p:spPr>
          <a:xfrm>
            <a:off x="9666844" y="3484986"/>
            <a:ext cx="495300" cy="495300"/>
          </a:xfrm>
          <a:custGeom>
            <a:avLst/>
            <a:gdLst/>
            <a:ahLst/>
            <a:cxnLst/>
            <a:rect l="l" t="t" r="r" b="b"/>
            <a:pathLst>
              <a:path w="495300" h="495300">
                <a:moveTo>
                  <a:pt x="247650" y="495300"/>
                </a:moveTo>
                <a:lnTo>
                  <a:pt x="197739" y="490268"/>
                </a:lnTo>
                <a:lnTo>
                  <a:pt x="151253" y="475838"/>
                </a:lnTo>
                <a:lnTo>
                  <a:pt x="109186" y="453005"/>
                </a:lnTo>
                <a:lnTo>
                  <a:pt x="72535" y="422765"/>
                </a:lnTo>
                <a:lnTo>
                  <a:pt x="42294" y="386113"/>
                </a:lnTo>
                <a:lnTo>
                  <a:pt x="19461" y="344046"/>
                </a:lnTo>
                <a:lnTo>
                  <a:pt x="5031" y="297560"/>
                </a:lnTo>
                <a:lnTo>
                  <a:pt x="0" y="247650"/>
                </a:lnTo>
                <a:lnTo>
                  <a:pt x="5031" y="197739"/>
                </a:lnTo>
                <a:lnTo>
                  <a:pt x="19461" y="151253"/>
                </a:lnTo>
                <a:lnTo>
                  <a:pt x="42294" y="109186"/>
                </a:lnTo>
                <a:lnTo>
                  <a:pt x="72535" y="72535"/>
                </a:lnTo>
                <a:lnTo>
                  <a:pt x="109186" y="42294"/>
                </a:lnTo>
                <a:lnTo>
                  <a:pt x="151253" y="19461"/>
                </a:lnTo>
                <a:lnTo>
                  <a:pt x="197739" y="5031"/>
                </a:lnTo>
                <a:lnTo>
                  <a:pt x="247650" y="0"/>
                </a:lnTo>
                <a:lnTo>
                  <a:pt x="297560" y="5031"/>
                </a:lnTo>
                <a:lnTo>
                  <a:pt x="344046" y="19461"/>
                </a:lnTo>
                <a:lnTo>
                  <a:pt x="386113" y="42294"/>
                </a:lnTo>
                <a:lnTo>
                  <a:pt x="422765" y="72535"/>
                </a:lnTo>
                <a:lnTo>
                  <a:pt x="453005" y="109186"/>
                </a:lnTo>
                <a:lnTo>
                  <a:pt x="475838" y="151253"/>
                </a:lnTo>
                <a:lnTo>
                  <a:pt x="490268" y="197739"/>
                </a:lnTo>
                <a:lnTo>
                  <a:pt x="495300" y="247650"/>
                </a:lnTo>
                <a:lnTo>
                  <a:pt x="490268" y="297560"/>
                </a:lnTo>
                <a:lnTo>
                  <a:pt x="475838" y="344046"/>
                </a:lnTo>
                <a:lnTo>
                  <a:pt x="453005" y="386113"/>
                </a:lnTo>
                <a:lnTo>
                  <a:pt x="422765" y="422765"/>
                </a:lnTo>
                <a:lnTo>
                  <a:pt x="386113" y="453005"/>
                </a:lnTo>
                <a:lnTo>
                  <a:pt x="344046" y="475838"/>
                </a:lnTo>
                <a:lnTo>
                  <a:pt x="297560" y="490268"/>
                </a:lnTo>
                <a:lnTo>
                  <a:pt x="247650" y="495300"/>
                </a:lnTo>
                <a:close/>
              </a:path>
            </a:pathLst>
          </a:custGeom>
          <a:solidFill>
            <a:srgbClr val="56565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bg object 28"/>
          <p:cNvSpPr/>
          <p:nvPr/>
        </p:nvSpPr>
        <p:spPr>
          <a:xfrm>
            <a:off x="9657319" y="5140963"/>
            <a:ext cx="495300" cy="495300"/>
          </a:xfrm>
          <a:custGeom>
            <a:avLst/>
            <a:gdLst/>
            <a:ahLst/>
            <a:cxnLst/>
            <a:rect l="l" t="t" r="r" b="b"/>
            <a:pathLst>
              <a:path w="495300" h="495300">
                <a:moveTo>
                  <a:pt x="247650" y="495300"/>
                </a:moveTo>
                <a:lnTo>
                  <a:pt x="197739" y="490268"/>
                </a:lnTo>
                <a:lnTo>
                  <a:pt x="151253" y="475838"/>
                </a:lnTo>
                <a:lnTo>
                  <a:pt x="109186" y="453005"/>
                </a:lnTo>
                <a:lnTo>
                  <a:pt x="72535" y="422765"/>
                </a:lnTo>
                <a:lnTo>
                  <a:pt x="42294" y="386113"/>
                </a:lnTo>
                <a:lnTo>
                  <a:pt x="19461" y="344046"/>
                </a:lnTo>
                <a:lnTo>
                  <a:pt x="5031" y="297560"/>
                </a:lnTo>
                <a:lnTo>
                  <a:pt x="0" y="247650"/>
                </a:lnTo>
                <a:lnTo>
                  <a:pt x="5031" y="197739"/>
                </a:lnTo>
                <a:lnTo>
                  <a:pt x="19461" y="151253"/>
                </a:lnTo>
                <a:lnTo>
                  <a:pt x="42294" y="109186"/>
                </a:lnTo>
                <a:lnTo>
                  <a:pt x="72535" y="72535"/>
                </a:lnTo>
                <a:lnTo>
                  <a:pt x="109186" y="42294"/>
                </a:lnTo>
                <a:lnTo>
                  <a:pt x="151253" y="19461"/>
                </a:lnTo>
                <a:lnTo>
                  <a:pt x="197739" y="5031"/>
                </a:lnTo>
                <a:lnTo>
                  <a:pt x="247650" y="0"/>
                </a:lnTo>
                <a:lnTo>
                  <a:pt x="297560" y="5031"/>
                </a:lnTo>
                <a:lnTo>
                  <a:pt x="344046" y="19461"/>
                </a:lnTo>
                <a:lnTo>
                  <a:pt x="386113" y="42294"/>
                </a:lnTo>
                <a:lnTo>
                  <a:pt x="422765" y="72535"/>
                </a:lnTo>
                <a:lnTo>
                  <a:pt x="453005" y="109186"/>
                </a:lnTo>
                <a:lnTo>
                  <a:pt x="475838" y="151253"/>
                </a:lnTo>
                <a:lnTo>
                  <a:pt x="490268" y="197739"/>
                </a:lnTo>
                <a:lnTo>
                  <a:pt x="495300" y="247650"/>
                </a:lnTo>
                <a:lnTo>
                  <a:pt x="490268" y="297560"/>
                </a:lnTo>
                <a:lnTo>
                  <a:pt x="475838" y="344046"/>
                </a:lnTo>
                <a:lnTo>
                  <a:pt x="453005" y="386113"/>
                </a:lnTo>
                <a:lnTo>
                  <a:pt x="422765" y="422765"/>
                </a:lnTo>
                <a:lnTo>
                  <a:pt x="386113" y="453005"/>
                </a:lnTo>
                <a:lnTo>
                  <a:pt x="344046" y="475838"/>
                </a:lnTo>
                <a:lnTo>
                  <a:pt x="297560" y="490268"/>
                </a:lnTo>
                <a:lnTo>
                  <a:pt x="247650" y="495300"/>
                </a:lnTo>
                <a:close/>
              </a:path>
            </a:pathLst>
          </a:custGeom>
          <a:solidFill>
            <a:srgbClr val="56565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bg object 29"/>
          <p:cNvSpPr/>
          <p:nvPr/>
        </p:nvSpPr>
        <p:spPr>
          <a:xfrm>
            <a:off x="9657319" y="4312976"/>
            <a:ext cx="495300" cy="495300"/>
          </a:xfrm>
          <a:custGeom>
            <a:avLst/>
            <a:gdLst/>
            <a:ahLst/>
            <a:cxnLst/>
            <a:rect l="l" t="t" r="r" b="b"/>
            <a:pathLst>
              <a:path w="495300" h="495300">
                <a:moveTo>
                  <a:pt x="247650" y="495300"/>
                </a:moveTo>
                <a:lnTo>
                  <a:pt x="197739" y="490268"/>
                </a:lnTo>
                <a:lnTo>
                  <a:pt x="151253" y="475838"/>
                </a:lnTo>
                <a:lnTo>
                  <a:pt x="109186" y="453005"/>
                </a:lnTo>
                <a:lnTo>
                  <a:pt x="72535" y="422765"/>
                </a:lnTo>
                <a:lnTo>
                  <a:pt x="42294" y="386113"/>
                </a:lnTo>
                <a:lnTo>
                  <a:pt x="19461" y="344046"/>
                </a:lnTo>
                <a:lnTo>
                  <a:pt x="5031" y="297560"/>
                </a:lnTo>
                <a:lnTo>
                  <a:pt x="0" y="247650"/>
                </a:lnTo>
                <a:lnTo>
                  <a:pt x="5031" y="197739"/>
                </a:lnTo>
                <a:lnTo>
                  <a:pt x="19461" y="151253"/>
                </a:lnTo>
                <a:lnTo>
                  <a:pt x="42294" y="109186"/>
                </a:lnTo>
                <a:lnTo>
                  <a:pt x="72535" y="72535"/>
                </a:lnTo>
                <a:lnTo>
                  <a:pt x="109186" y="42294"/>
                </a:lnTo>
                <a:lnTo>
                  <a:pt x="151253" y="19461"/>
                </a:lnTo>
                <a:lnTo>
                  <a:pt x="197739" y="5031"/>
                </a:lnTo>
                <a:lnTo>
                  <a:pt x="247650" y="0"/>
                </a:lnTo>
                <a:lnTo>
                  <a:pt x="297560" y="5031"/>
                </a:lnTo>
                <a:lnTo>
                  <a:pt x="344046" y="19461"/>
                </a:lnTo>
                <a:lnTo>
                  <a:pt x="386113" y="42294"/>
                </a:lnTo>
                <a:lnTo>
                  <a:pt x="422765" y="72535"/>
                </a:lnTo>
                <a:lnTo>
                  <a:pt x="453005" y="109186"/>
                </a:lnTo>
                <a:lnTo>
                  <a:pt x="475838" y="151253"/>
                </a:lnTo>
                <a:lnTo>
                  <a:pt x="490268" y="197739"/>
                </a:lnTo>
                <a:lnTo>
                  <a:pt x="495300" y="247650"/>
                </a:lnTo>
                <a:lnTo>
                  <a:pt x="490268" y="297560"/>
                </a:lnTo>
                <a:lnTo>
                  <a:pt x="475838" y="344046"/>
                </a:lnTo>
                <a:lnTo>
                  <a:pt x="453005" y="386113"/>
                </a:lnTo>
                <a:lnTo>
                  <a:pt x="422765" y="422765"/>
                </a:lnTo>
                <a:lnTo>
                  <a:pt x="386113" y="453005"/>
                </a:lnTo>
                <a:lnTo>
                  <a:pt x="344046" y="475838"/>
                </a:lnTo>
                <a:lnTo>
                  <a:pt x="297560" y="490268"/>
                </a:lnTo>
                <a:lnTo>
                  <a:pt x="247650" y="495300"/>
                </a:lnTo>
                <a:close/>
              </a:path>
            </a:pathLst>
          </a:custGeom>
          <a:solidFill>
            <a:srgbClr val="56565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bg object 30"/>
          <p:cNvSpPr/>
          <p:nvPr/>
        </p:nvSpPr>
        <p:spPr>
          <a:xfrm>
            <a:off x="9657319" y="5968951"/>
            <a:ext cx="495300" cy="495300"/>
          </a:xfrm>
          <a:custGeom>
            <a:avLst/>
            <a:gdLst/>
            <a:ahLst/>
            <a:cxnLst/>
            <a:rect l="l" t="t" r="r" b="b"/>
            <a:pathLst>
              <a:path w="495300" h="495300">
                <a:moveTo>
                  <a:pt x="247650" y="495300"/>
                </a:moveTo>
                <a:lnTo>
                  <a:pt x="197739" y="490268"/>
                </a:lnTo>
                <a:lnTo>
                  <a:pt x="151253" y="475838"/>
                </a:lnTo>
                <a:lnTo>
                  <a:pt x="109186" y="453005"/>
                </a:lnTo>
                <a:lnTo>
                  <a:pt x="72535" y="422765"/>
                </a:lnTo>
                <a:lnTo>
                  <a:pt x="42294" y="386113"/>
                </a:lnTo>
                <a:lnTo>
                  <a:pt x="19461" y="344046"/>
                </a:lnTo>
                <a:lnTo>
                  <a:pt x="5031" y="297560"/>
                </a:lnTo>
                <a:lnTo>
                  <a:pt x="0" y="247650"/>
                </a:lnTo>
                <a:lnTo>
                  <a:pt x="5031" y="197739"/>
                </a:lnTo>
                <a:lnTo>
                  <a:pt x="19461" y="151253"/>
                </a:lnTo>
                <a:lnTo>
                  <a:pt x="42294" y="109186"/>
                </a:lnTo>
                <a:lnTo>
                  <a:pt x="72535" y="72535"/>
                </a:lnTo>
                <a:lnTo>
                  <a:pt x="109186" y="42294"/>
                </a:lnTo>
                <a:lnTo>
                  <a:pt x="151253" y="19461"/>
                </a:lnTo>
                <a:lnTo>
                  <a:pt x="197739" y="5031"/>
                </a:lnTo>
                <a:lnTo>
                  <a:pt x="247650" y="0"/>
                </a:lnTo>
                <a:lnTo>
                  <a:pt x="297560" y="5031"/>
                </a:lnTo>
                <a:lnTo>
                  <a:pt x="344046" y="19461"/>
                </a:lnTo>
                <a:lnTo>
                  <a:pt x="386113" y="42294"/>
                </a:lnTo>
                <a:lnTo>
                  <a:pt x="422765" y="72535"/>
                </a:lnTo>
                <a:lnTo>
                  <a:pt x="453005" y="109186"/>
                </a:lnTo>
                <a:lnTo>
                  <a:pt x="475838" y="151253"/>
                </a:lnTo>
                <a:lnTo>
                  <a:pt x="490268" y="197739"/>
                </a:lnTo>
                <a:lnTo>
                  <a:pt x="495300" y="247650"/>
                </a:lnTo>
                <a:lnTo>
                  <a:pt x="490268" y="297560"/>
                </a:lnTo>
                <a:lnTo>
                  <a:pt x="475838" y="344046"/>
                </a:lnTo>
                <a:lnTo>
                  <a:pt x="453005" y="386113"/>
                </a:lnTo>
                <a:lnTo>
                  <a:pt x="422765" y="422765"/>
                </a:lnTo>
                <a:lnTo>
                  <a:pt x="386113" y="453005"/>
                </a:lnTo>
                <a:lnTo>
                  <a:pt x="344046" y="475838"/>
                </a:lnTo>
                <a:lnTo>
                  <a:pt x="297560" y="490268"/>
                </a:lnTo>
                <a:lnTo>
                  <a:pt x="247650" y="495300"/>
                </a:lnTo>
                <a:close/>
              </a:path>
            </a:pathLst>
          </a:custGeom>
          <a:solidFill>
            <a:srgbClr val="56565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bg object 31"/>
          <p:cNvSpPr/>
          <p:nvPr/>
        </p:nvSpPr>
        <p:spPr>
          <a:xfrm>
            <a:off x="9657319" y="6765514"/>
            <a:ext cx="495300" cy="495300"/>
          </a:xfrm>
          <a:custGeom>
            <a:avLst/>
            <a:gdLst/>
            <a:ahLst/>
            <a:cxnLst/>
            <a:rect l="l" t="t" r="r" b="b"/>
            <a:pathLst>
              <a:path w="495300" h="495300">
                <a:moveTo>
                  <a:pt x="247650" y="495300"/>
                </a:moveTo>
                <a:lnTo>
                  <a:pt x="197739" y="490268"/>
                </a:lnTo>
                <a:lnTo>
                  <a:pt x="151253" y="475838"/>
                </a:lnTo>
                <a:lnTo>
                  <a:pt x="109186" y="453005"/>
                </a:lnTo>
                <a:lnTo>
                  <a:pt x="72535" y="422765"/>
                </a:lnTo>
                <a:lnTo>
                  <a:pt x="42294" y="386113"/>
                </a:lnTo>
                <a:lnTo>
                  <a:pt x="19461" y="344046"/>
                </a:lnTo>
                <a:lnTo>
                  <a:pt x="5031" y="297560"/>
                </a:lnTo>
                <a:lnTo>
                  <a:pt x="0" y="247650"/>
                </a:lnTo>
                <a:lnTo>
                  <a:pt x="5031" y="197739"/>
                </a:lnTo>
                <a:lnTo>
                  <a:pt x="19461" y="151253"/>
                </a:lnTo>
                <a:lnTo>
                  <a:pt x="42294" y="109186"/>
                </a:lnTo>
                <a:lnTo>
                  <a:pt x="72535" y="72535"/>
                </a:lnTo>
                <a:lnTo>
                  <a:pt x="109186" y="42294"/>
                </a:lnTo>
                <a:lnTo>
                  <a:pt x="151253" y="19461"/>
                </a:lnTo>
                <a:lnTo>
                  <a:pt x="197739" y="5031"/>
                </a:lnTo>
                <a:lnTo>
                  <a:pt x="247650" y="0"/>
                </a:lnTo>
                <a:lnTo>
                  <a:pt x="297560" y="5031"/>
                </a:lnTo>
                <a:lnTo>
                  <a:pt x="344046" y="19461"/>
                </a:lnTo>
                <a:lnTo>
                  <a:pt x="386113" y="42294"/>
                </a:lnTo>
                <a:lnTo>
                  <a:pt x="422765" y="72535"/>
                </a:lnTo>
                <a:lnTo>
                  <a:pt x="453005" y="109186"/>
                </a:lnTo>
                <a:lnTo>
                  <a:pt x="475838" y="151253"/>
                </a:lnTo>
                <a:lnTo>
                  <a:pt x="490268" y="197739"/>
                </a:lnTo>
                <a:lnTo>
                  <a:pt x="495300" y="247650"/>
                </a:lnTo>
                <a:lnTo>
                  <a:pt x="490268" y="297560"/>
                </a:lnTo>
                <a:lnTo>
                  <a:pt x="475838" y="344046"/>
                </a:lnTo>
                <a:lnTo>
                  <a:pt x="453005" y="386113"/>
                </a:lnTo>
                <a:lnTo>
                  <a:pt x="422765" y="422765"/>
                </a:lnTo>
                <a:lnTo>
                  <a:pt x="386113" y="453005"/>
                </a:lnTo>
                <a:lnTo>
                  <a:pt x="344046" y="475838"/>
                </a:lnTo>
                <a:lnTo>
                  <a:pt x="297560" y="490268"/>
                </a:lnTo>
                <a:lnTo>
                  <a:pt x="247650" y="495300"/>
                </a:lnTo>
                <a:close/>
              </a:path>
            </a:pathLst>
          </a:custGeom>
          <a:solidFill>
            <a:srgbClr val="56565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bg object 32"/>
          <p:cNvSpPr/>
          <p:nvPr/>
        </p:nvSpPr>
        <p:spPr>
          <a:xfrm>
            <a:off x="9657319" y="7593502"/>
            <a:ext cx="495300" cy="495300"/>
          </a:xfrm>
          <a:custGeom>
            <a:avLst/>
            <a:gdLst/>
            <a:ahLst/>
            <a:cxnLst/>
            <a:rect l="l" t="t" r="r" b="b"/>
            <a:pathLst>
              <a:path w="495300" h="495300">
                <a:moveTo>
                  <a:pt x="247650" y="495300"/>
                </a:moveTo>
                <a:lnTo>
                  <a:pt x="197739" y="490268"/>
                </a:lnTo>
                <a:lnTo>
                  <a:pt x="151253" y="475838"/>
                </a:lnTo>
                <a:lnTo>
                  <a:pt x="109186" y="453005"/>
                </a:lnTo>
                <a:lnTo>
                  <a:pt x="72535" y="422765"/>
                </a:lnTo>
                <a:lnTo>
                  <a:pt x="42294" y="386113"/>
                </a:lnTo>
                <a:lnTo>
                  <a:pt x="19461" y="344046"/>
                </a:lnTo>
                <a:lnTo>
                  <a:pt x="5031" y="297560"/>
                </a:lnTo>
                <a:lnTo>
                  <a:pt x="0" y="247650"/>
                </a:lnTo>
                <a:lnTo>
                  <a:pt x="5031" y="197739"/>
                </a:lnTo>
                <a:lnTo>
                  <a:pt x="19461" y="151253"/>
                </a:lnTo>
                <a:lnTo>
                  <a:pt x="42294" y="109186"/>
                </a:lnTo>
                <a:lnTo>
                  <a:pt x="72535" y="72535"/>
                </a:lnTo>
                <a:lnTo>
                  <a:pt x="109186" y="42294"/>
                </a:lnTo>
                <a:lnTo>
                  <a:pt x="151253" y="19461"/>
                </a:lnTo>
                <a:lnTo>
                  <a:pt x="197739" y="5031"/>
                </a:lnTo>
                <a:lnTo>
                  <a:pt x="247650" y="0"/>
                </a:lnTo>
                <a:lnTo>
                  <a:pt x="297560" y="5031"/>
                </a:lnTo>
                <a:lnTo>
                  <a:pt x="344046" y="19461"/>
                </a:lnTo>
                <a:lnTo>
                  <a:pt x="386113" y="42294"/>
                </a:lnTo>
                <a:lnTo>
                  <a:pt x="422765" y="72535"/>
                </a:lnTo>
                <a:lnTo>
                  <a:pt x="453005" y="109186"/>
                </a:lnTo>
                <a:lnTo>
                  <a:pt x="475838" y="151253"/>
                </a:lnTo>
                <a:lnTo>
                  <a:pt x="490268" y="197739"/>
                </a:lnTo>
                <a:lnTo>
                  <a:pt x="495300" y="247650"/>
                </a:lnTo>
                <a:lnTo>
                  <a:pt x="490268" y="297560"/>
                </a:lnTo>
                <a:lnTo>
                  <a:pt x="475838" y="344046"/>
                </a:lnTo>
                <a:lnTo>
                  <a:pt x="453005" y="386113"/>
                </a:lnTo>
                <a:lnTo>
                  <a:pt x="422765" y="422765"/>
                </a:lnTo>
                <a:lnTo>
                  <a:pt x="386113" y="453005"/>
                </a:lnTo>
                <a:lnTo>
                  <a:pt x="344046" y="475838"/>
                </a:lnTo>
                <a:lnTo>
                  <a:pt x="297560" y="490268"/>
                </a:lnTo>
                <a:lnTo>
                  <a:pt x="247650" y="495300"/>
                </a:lnTo>
                <a:close/>
              </a:path>
            </a:pathLst>
          </a:custGeom>
          <a:solidFill>
            <a:srgbClr val="56565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bg object 33"/>
          <p:cNvSpPr/>
          <p:nvPr/>
        </p:nvSpPr>
        <p:spPr>
          <a:xfrm>
            <a:off x="9630524" y="8439384"/>
            <a:ext cx="495300" cy="495300"/>
          </a:xfrm>
          <a:custGeom>
            <a:avLst/>
            <a:gdLst/>
            <a:ahLst/>
            <a:cxnLst/>
            <a:rect l="l" t="t" r="r" b="b"/>
            <a:pathLst>
              <a:path w="495300" h="495300">
                <a:moveTo>
                  <a:pt x="247650" y="495300"/>
                </a:moveTo>
                <a:lnTo>
                  <a:pt x="197739" y="490268"/>
                </a:lnTo>
                <a:lnTo>
                  <a:pt x="151253" y="475838"/>
                </a:lnTo>
                <a:lnTo>
                  <a:pt x="109186" y="453005"/>
                </a:lnTo>
                <a:lnTo>
                  <a:pt x="72535" y="422765"/>
                </a:lnTo>
                <a:lnTo>
                  <a:pt x="42294" y="386113"/>
                </a:lnTo>
                <a:lnTo>
                  <a:pt x="19461" y="344046"/>
                </a:lnTo>
                <a:lnTo>
                  <a:pt x="5031" y="297560"/>
                </a:lnTo>
                <a:lnTo>
                  <a:pt x="0" y="247650"/>
                </a:lnTo>
                <a:lnTo>
                  <a:pt x="5031" y="197739"/>
                </a:lnTo>
                <a:lnTo>
                  <a:pt x="19461" y="151253"/>
                </a:lnTo>
                <a:lnTo>
                  <a:pt x="42294" y="109186"/>
                </a:lnTo>
                <a:lnTo>
                  <a:pt x="72535" y="72535"/>
                </a:lnTo>
                <a:lnTo>
                  <a:pt x="109186" y="42294"/>
                </a:lnTo>
                <a:lnTo>
                  <a:pt x="151253" y="19461"/>
                </a:lnTo>
                <a:lnTo>
                  <a:pt x="197739" y="5031"/>
                </a:lnTo>
                <a:lnTo>
                  <a:pt x="247650" y="0"/>
                </a:lnTo>
                <a:lnTo>
                  <a:pt x="297560" y="5031"/>
                </a:lnTo>
                <a:lnTo>
                  <a:pt x="344046" y="19461"/>
                </a:lnTo>
                <a:lnTo>
                  <a:pt x="386113" y="42294"/>
                </a:lnTo>
                <a:lnTo>
                  <a:pt x="422765" y="72535"/>
                </a:lnTo>
                <a:lnTo>
                  <a:pt x="453005" y="109186"/>
                </a:lnTo>
                <a:lnTo>
                  <a:pt x="475838" y="151253"/>
                </a:lnTo>
                <a:lnTo>
                  <a:pt x="490268" y="197739"/>
                </a:lnTo>
                <a:lnTo>
                  <a:pt x="495300" y="247650"/>
                </a:lnTo>
                <a:lnTo>
                  <a:pt x="490268" y="297560"/>
                </a:lnTo>
                <a:lnTo>
                  <a:pt x="475838" y="344046"/>
                </a:lnTo>
                <a:lnTo>
                  <a:pt x="453005" y="386113"/>
                </a:lnTo>
                <a:lnTo>
                  <a:pt x="422765" y="422765"/>
                </a:lnTo>
                <a:lnTo>
                  <a:pt x="386113" y="453005"/>
                </a:lnTo>
                <a:lnTo>
                  <a:pt x="344046" y="475838"/>
                </a:lnTo>
                <a:lnTo>
                  <a:pt x="297560" y="490268"/>
                </a:lnTo>
                <a:lnTo>
                  <a:pt x="247650" y="495300"/>
                </a:lnTo>
                <a:close/>
              </a:path>
            </a:pathLst>
          </a:custGeom>
          <a:solidFill>
            <a:srgbClr val="56565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bg object 34"/>
          <p:cNvSpPr/>
          <p:nvPr/>
        </p:nvSpPr>
        <p:spPr>
          <a:xfrm>
            <a:off x="9640049" y="9258302"/>
            <a:ext cx="495300" cy="495300"/>
          </a:xfrm>
          <a:custGeom>
            <a:avLst/>
            <a:gdLst/>
            <a:ahLst/>
            <a:cxnLst/>
            <a:rect l="l" t="t" r="r" b="b"/>
            <a:pathLst>
              <a:path w="495300" h="495300">
                <a:moveTo>
                  <a:pt x="247650" y="495300"/>
                </a:moveTo>
                <a:lnTo>
                  <a:pt x="197739" y="490268"/>
                </a:lnTo>
                <a:lnTo>
                  <a:pt x="151253" y="475838"/>
                </a:lnTo>
                <a:lnTo>
                  <a:pt x="109186" y="453005"/>
                </a:lnTo>
                <a:lnTo>
                  <a:pt x="72535" y="422765"/>
                </a:lnTo>
                <a:lnTo>
                  <a:pt x="42294" y="386113"/>
                </a:lnTo>
                <a:lnTo>
                  <a:pt x="19461" y="344046"/>
                </a:lnTo>
                <a:lnTo>
                  <a:pt x="5031" y="297560"/>
                </a:lnTo>
                <a:lnTo>
                  <a:pt x="0" y="247650"/>
                </a:lnTo>
                <a:lnTo>
                  <a:pt x="5031" y="197739"/>
                </a:lnTo>
                <a:lnTo>
                  <a:pt x="19461" y="151253"/>
                </a:lnTo>
                <a:lnTo>
                  <a:pt x="42294" y="109186"/>
                </a:lnTo>
                <a:lnTo>
                  <a:pt x="72535" y="72535"/>
                </a:lnTo>
                <a:lnTo>
                  <a:pt x="109186" y="42294"/>
                </a:lnTo>
                <a:lnTo>
                  <a:pt x="151253" y="19461"/>
                </a:lnTo>
                <a:lnTo>
                  <a:pt x="197739" y="5031"/>
                </a:lnTo>
                <a:lnTo>
                  <a:pt x="247650" y="0"/>
                </a:lnTo>
                <a:lnTo>
                  <a:pt x="297560" y="5031"/>
                </a:lnTo>
                <a:lnTo>
                  <a:pt x="344046" y="19461"/>
                </a:lnTo>
                <a:lnTo>
                  <a:pt x="386113" y="42294"/>
                </a:lnTo>
                <a:lnTo>
                  <a:pt x="422765" y="72535"/>
                </a:lnTo>
                <a:lnTo>
                  <a:pt x="453005" y="109186"/>
                </a:lnTo>
                <a:lnTo>
                  <a:pt x="475838" y="151253"/>
                </a:lnTo>
                <a:lnTo>
                  <a:pt x="490268" y="197739"/>
                </a:lnTo>
                <a:lnTo>
                  <a:pt x="495300" y="247650"/>
                </a:lnTo>
                <a:lnTo>
                  <a:pt x="490268" y="297560"/>
                </a:lnTo>
                <a:lnTo>
                  <a:pt x="475838" y="344046"/>
                </a:lnTo>
                <a:lnTo>
                  <a:pt x="453005" y="386113"/>
                </a:lnTo>
                <a:lnTo>
                  <a:pt x="422765" y="422765"/>
                </a:lnTo>
                <a:lnTo>
                  <a:pt x="386113" y="453005"/>
                </a:lnTo>
                <a:lnTo>
                  <a:pt x="344046" y="475838"/>
                </a:lnTo>
                <a:lnTo>
                  <a:pt x="297560" y="490268"/>
                </a:lnTo>
                <a:lnTo>
                  <a:pt x="247650" y="495300"/>
                </a:lnTo>
                <a:close/>
              </a:path>
            </a:pathLst>
          </a:custGeom>
          <a:solidFill>
            <a:srgbClr val="565656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5" name="bg object 3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579730" y="201269"/>
            <a:ext cx="1362074" cy="981074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9300" b="1" i="0">
                <a:solidFill>
                  <a:srgbClr val="F9BF40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2058824" y="2683766"/>
            <a:ext cx="7072630" cy="70440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700" b="0" i="0">
                <a:solidFill>
                  <a:srgbClr val="FBBE00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5/24/2022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1A18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1028788" y="1028712"/>
            <a:ext cx="16230600" cy="7600950"/>
          </a:xfrm>
          <a:custGeom>
            <a:avLst/>
            <a:gdLst/>
            <a:ahLst/>
            <a:cxnLst/>
            <a:rect l="l" t="t" r="r" b="b"/>
            <a:pathLst>
              <a:path w="16230600" h="7600950">
                <a:moveTo>
                  <a:pt x="16230410" y="0"/>
                </a:moveTo>
                <a:lnTo>
                  <a:pt x="0" y="0"/>
                </a:lnTo>
                <a:lnTo>
                  <a:pt x="0" y="48260"/>
                </a:lnTo>
                <a:lnTo>
                  <a:pt x="0" y="7551102"/>
                </a:lnTo>
                <a:lnTo>
                  <a:pt x="0" y="7600645"/>
                </a:lnTo>
                <a:lnTo>
                  <a:pt x="16230410" y="7600645"/>
                </a:lnTo>
                <a:lnTo>
                  <a:pt x="16230410" y="7551140"/>
                </a:lnTo>
                <a:lnTo>
                  <a:pt x="16230410" y="48755"/>
                </a:lnTo>
                <a:lnTo>
                  <a:pt x="16180626" y="48755"/>
                </a:lnTo>
                <a:lnTo>
                  <a:pt x="16180626" y="7551102"/>
                </a:lnTo>
                <a:lnTo>
                  <a:pt x="48742" y="7551102"/>
                </a:lnTo>
                <a:lnTo>
                  <a:pt x="48742" y="48260"/>
                </a:lnTo>
                <a:lnTo>
                  <a:pt x="16230410" y="48260"/>
                </a:lnTo>
                <a:lnTo>
                  <a:pt x="16230410" y="0"/>
                </a:lnTo>
                <a:close/>
              </a:path>
            </a:pathLst>
          </a:custGeom>
          <a:solidFill>
            <a:srgbClr val="F9BF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8500694" y="1828812"/>
            <a:ext cx="1285875" cy="5810250"/>
          </a:xfrm>
          <a:custGeom>
            <a:avLst/>
            <a:gdLst/>
            <a:ahLst/>
            <a:cxnLst/>
            <a:rect l="l" t="t" r="r" b="b"/>
            <a:pathLst>
              <a:path w="1285875" h="5810250">
                <a:moveTo>
                  <a:pt x="321437" y="5648312"/>
                </a:moveTo>
                <a:lnTo>
                  <a:pt x="315696" y="5605259"/>
                </a:lnTo>
                <a:lnTo>
                  <a:pt x="299504" y="5566575"/>
                </a:lnTo>
                <a:lnTo>
                  <a:pt x="274383" y="5533809"/>
                </a:lnTo>
                <a:lnTo>
                  <a:pt x="241858" y="5508498"/>
                </a:lnTo>
                <a:lnTo>
                  <a:pt x="203454" y="5492178"/>
                </a:lnTo>
                <a:lnTo>
                  <a:pt x="160718" y="5486387"/>
                </a:lnTo>
                <a:lnTo>
                  <a:pt x="117983" y="5492178"/>
                </a:lnTo>
                <a:lnTo>
                  <a:pt x="79590" y="5508498"/>
                </a:lnTo>
                <a:lnTo>
                  <a:pt x="47066" y="5533809"/>
                </a:lnTo>
                <a:lnTo>
                  <a:pt x="21945" y="5566575"/>
                </a:lnTo>
                <a:lnTo>
                  <a:pt x="5740" y="5605259"/>
                </a:lnTo>
                <a:lnTo>
                  <a:pt x="0" y="5648312"/>
                </a:lnTo>
                <a:lnTo>
                  <a:pt x="5740" y="5691378"/>
                </a:lnTo>
                <a:lnTo>
                  <a:pt x="21945" y="5730062"/>
                </a:lnTo>
                <a:lnTo>
                  <a:pt x="47066" y="5762828"/>
                </a:lnTo>
                <a:lnTo>
                  <a:pt x="79590" y="5788139"/>
                </a:lnTo>
                <a:lnTo>
                  <a:pt x="117983" y="5804459"/>
                </a:lnTo>
                <a:lnTo>
                  <a:pt x="160718" y="5810237"/>
                </a:lnTo>
                <a:lnTo>
                  <a:pt x="203454" y="5804459"/>
                </a:lnTo>
                <a:lnTo>
                  <a:pt x="241858" y="5788139"/>
                </a:lnTo>
                <a:lnTo>
                  <a:pt x="274383" y="5762828"/>
                </a:lnTo>
                <a:lnTo>
                  <a:pt x="299504" y="5730062"/>
                </a:lnTo>
                <a:lnTo>
                  <a:pt x="315696" y="5691378"/>
                </a:lnTo>
                <a:lnTo>
                  <a:pt x="321437" y="5648312"/>
                </a:lnTo>
                <a:close/>
              </a:path>
              <a:path w="1285875" h="5810250">
                <a:moveTo>
                  <a:pt x="321437" y="161925"/>
                </a:moveTo>
                <a:lnTo>
                  <a:pt x="315696" y="118859"/>
                </a:lnTo>
                <a:lnTo>
                  <a:pt x="299504" y="80175"/>
                </a:lnTo>
                <a:lnTo>
                  <a:pt x="274383" y="47409"/>
                </a:lnTo>
                <a:lnTo>
                  <a:pt x="241858" y="22098"/>
                </a:lnTo>
                <a:lnTo>
                  <a:pt x="203454" y="5778"/>
                </a:lnTo>
                <a:lnTo>
                  <a:pt x="160718" y="0"/>
                </a:lnTo>
                <a:lnTo>
                  <a:pt x="117983" y="5778"/>
                </a:lnTo>
                <a:lnTo>
                  <a:pt x="79590" y="22098"/>
                </a:lnTo>
                <a:lnTo>
                  <a:pt x="47066" y="47409"/>
                </a:lnTo>
                <a:lnTo>
                  <a:pt x="21945" y="80175"/>
                </a:lnTo>
                <a:lnTo>
                  <a:pt x="5740" y="118859"/>
                </a:lnTo>
                <a:lnTo>
                  <a:pt x="0" y="161925"/>
                </a:lnTo>
                <a:lnTo>
                  <a:pt x="5740" y="204978"/>
                </a:lnTo>
                <a:lnTo>
                  <a:pt x="21945" y="243662"/>
                </a:lnTo>
                <a:lnTo>
                  <a:pt x="47066" y="276428"/>
                </a:lnTo>
                <a:lnTo>
                  <a:pt x="79590" y="301739"/>
                </a:lnTo>
                <a:lnTo>
                  <a:pt x="117983" y="318058"/>
                </a:lnTo>
                <a:lnTo>
                  <a:pt x="160718" y="323850"/>
                </a:lnTo>
                <a:lnTo>
                  <a:pt x="203454" y="318058"/>
                </a:lnTo>
                <a:lnTo>
                  <a:pt x="241858" y="301739"/>
                </a:lnTo>
                <a:lnTo>
                  <a:pt x="274383" y="276428"/>
                </a:lnTo>
                <a:lnTo>
                  <a:pt x="299504" y="243662"/>
                </a:lnTo>
                <a:lnTo>
                  <a:pt x="315696" y="204978"/>
                </a:lnTo>
                <a:lnTo>
                  <a:pt x="321437" y="161925"/>
                </a:lnTo>
                <a:close/>
              </a:path>
              <a:path w="1285875" h="5810250">
                <a:moveTo>
                  <a:pt x="803579" y="5648312"/>
                </a:moveTo>
                <a:lnTo>
                  <a:pt x="797852" y="5605259"/>
                </a:lnTo>
                <a:lnTo>
                  <a:pt x="781646" y="5566575"/>
                </a:lnTo>
                <a:lnTo>
                  <a:pt x="756526" y="5533809"/>
                </a:lnTo>
                <a:lnTo>
                  <a:pt x="724001" y="5508498"/>
                </a:lnTo>
                <a:lnTo>
                  <a:pt x="685609" y="5492178"/>
                </a:lnTo>
                <a:lnTo>
                  <a:pt x="642874" y="5486387"/>
                </a:lnTo>
                <a:lnTo>
                  <a:pt x="600138" y="5492178"/>
                </a:lnTo>
                <a:lnTo>
                  <a:pt x="561733" y="5508498"/>
                </a:lnTo>
                <a:lnTo>
                  <a:pt x="529209" y="5533809"/>
                </a:lnTo>
                <a:lnTo>
                  <a:pt x="504088" y="5566575"/>
                </a:lnTo>
                <a:lnTo>
                  <a:pt x="487895" y="5605259"/>
                </a:lnTo>
                <a:lnTo>
                  <a:pt x="482155" y="5648312"/>
                </a:lnTo>
                <a:lnTo>
                  <a:pt x="487895" y="5691378"/>
                </a:lnTo>
                <a:lnTo>
                  <a:pt x="504088" y="5730062"/>
                </a:lnTo>
                <a:lnTo>
                  <a:pt x="529209" y="5762828"/>
                </a:lnTo>
                <a:lnTo>
                  <a:pt x="561733" y="5788139"/>
                </a:lnTo>
                <a:lnTo>
                  <a:pt x="600138" y="5804459"/>
                </a:lnTo>
                <a:lnTo>
                  <a:pt x="642874" y="5810237"/>
                </a:lnTo>
                <a:lnTo>
                  <a:pt x="685609" y="5804459"/>
                </a:lnTo>
                <a:lnTo>
                  <a:pt x="724001" y="5788139"/>
                </a:lnTo>
                <a:lnTo>
                  <a:pt x="756526" y="5762828"/>
                </a:lnTo>
                <a:lnTo>
                  <a:pt x="781646" y="5730062"/>
                </a:lnTo>
                <a:lnTo>
                  <a:pt x="797852" y="5691378"/>
                </a:lnTo>
                <a:lnTo>
                  <a:pt x="803579" y="5648312"/>
                </a:lnTo>
                <a:close/>
              </a:path>
              <a:path w="1285875" h="5810250">
                <a:moveTo>
                  <a:pt x="803579" y="161925"/>
                </a:moveTo>
                <a:lnTo>
                  <a:pt x="797852" y="118859"/>
                </a:lnTo>
                <a:lnTo>
                  <a:pt x="781646" y="80175"/>
                </a:lnTo>
                <a:lnTo>
                  <a:pt x="756526" y="47409"/>
                </a:lnTo>
                <a:lnTo>
                  <a:pt x="724001" y="22098"/>
                </a:lnTo>
                <a:lnTo>
                  <a:pt x="685609" y="5778"/>
                </a:lnTo>
                <a:lnTo>
                  <a:pt x="642874" y="0"/>
                </a:lnTo>
                <a:lnTo>
                  <a:pt x="600138" y="5778"/>
                </a:lnTo>
                <a:lnTo>
                  <a:pt x="561733" y="22098"/>
                </a:lnTo>
                <a:lnTo>
                  <a:pt x="529209" y="47409"/>
                </a:lnTo>
                <a:lnTo>
                  <a:pt x="504088" y="80175"/>
                </a:lnTo>
                <a:lnTo>
                  <a:pt x="487895" y="118859"/>
                </a:lnTo>
                <a:lnTo>
                  <a:pt x="482155" y="161925"/>
                </a:lnTo>
                <a:lnTo>
                  <a:pt x="487895" y="204978"/>
                </a:lnTo>
                <a:lnTo>
                  <a:pt x="504088" y="243662"/>
                </a:lnTo>
                <a:lnTo>
                  <a:pt x="529209" y="276428"/>
                </a:lnTo>
                <a:lnTo>
                  <a:pt x="561733" y="301739"/>
                </a:lnTo>
                <a:lnTo>
                  <a:pt x="600138" y="318058"/>
                </a:lnTo>
                <a:lnTo>
                  <a:pt x="642874" y="323850"/>
                </a:lnTo>
                <a:lnTo>
                  <a:pt x="685609" y="318058"/>
                </a:lnTo>
                <a:lnTo>
                  <a:pt x="724001" y="301739"/>
                </a:lnTo>
                <a:lnTo>
                  <a:pt x="756526" y="276428"/>
                </a:lnTo>
                <a:lnTo>
                  <a:pt x="781646" y="243662"/>
                </a:lnTo>
                <a:lnTo>
                  <a:pt x="797852" y="204978"/>
                </a:lnTo>
                <a:lnTo>
                  <a:pt x="803579" y="161925"/>
                </a:lnTo>
                <a:close/>
              </a:path>
              <a:path w="1285875" h="5810250">
                <a:moveTo>
                  <a:pt x="1285735" y="5648312"/>
                </a:moveTo>
                <a:lnTo>
                  <a:pt x="1279994" y="5605259"/>
                </a:lnTo>
                <a:lnTo>
                  <a:pt x="1263802" y="5566575"/>
                </a:lnTo>
                <a:lnTo>
                  <a:pt x="1238669" y="5533809"/>
                </a:lnTo>
                <a:lnTo>
                  <a:pt x="1206144" y="5508498"/>
                </a:lnTo>
                <a:lnTo>
                  <a:pt x="1167752" y="5492178"/>
                </a:lnTo>
                <a:lnTo>
                  <a:pt x="1125016" y="5486387"/>
                </a:lnTo>
                <a:lnTo>
                  <a:pt x="1082281" y="5492178"/>
                </a:lnTo>
                <a:lnTo>
                  <a:pt x="1043889" y="5508498"/>
                </a:lnTo>
                <a:lnTo>
                  <a:pt x="1011364" y="5533809"/>
                </a:lnTo>
                <a:lnTo>
                  <a:pt x="986231" y="5566575"/>
                </a:lnTo>
                <a:lnTo>
                  <a:pt x="970038" y="5605259"/>
                </a:lnTo>
                <a:lnTo>
                  <a:pt x="964298" y="5648312"/>
                </a:lnTo>
                <a:lnTo>
                  <a:pt x="970038" y="5691378"/>
                </a:lnTo>
                <a:lnTo>
                  <a:pt x="986231" y="5730062"/>
                </a:lnTo>
                <a:lnTo>
                  <a:pt x="1011364" y="5762828"/>
                </a:lnTo>
                <a:lnTo>
                  <a:pt x="1043889" y="5788139"/>
                </a:lnTo>
                <a:lnTo>
                  <a:pt x="1082281" y="5804459"/>
                </a:lnTo>
                <a:lnTo>
                  <a:pt x="1125016" y="5810237"/>
                </a:lnTo>
                <a:lnTo>
                  <a:pt x="1167752" y="5804459"/>
                </a:lnTo>
                <a:lnTo>
                  <a:pt x="1206144" y="5788139"/>
                </a:lnTo>
                <a:lnTo>
                  <a:pt x="1238669" y="5762828"/>
                </a:lnTo>
                <a:lnTo>
                  <a:pt x="1263802" y="5730062"/>
                </a:lnTo>
                <a:lnTo>
                  <a:pt x="1279994" y="5691378"/>
                </a:lnTo>
                <a:lnTo>
                  <a:pt x="1285735" y="5648312"/>
                </a:lnTo>
                <a:close/>
              </a:path>
              <a:path w="1285875" h="5810250">
                <a:moveTo>
                  <a:pt x="1285735" y="161925"/>
                </a:moveTo>
                <a:lnTo>
                  <a:pt x="1279994" y="118859"/>
                </a:lnTo>
                <a:lnTo>
                  <a:pt x="1263802" y="80175"/>
                </a:lnTo>
                <a:lnTo>
                  <a:pt x="1238669" y="47409"/>
                </a:lnTo>
                <a:lnTo>
                  <a:pt x="1206144" y="22098"/>
                </a:lnTo>
                <a:lnTo>
                  <a:pt x="1167752" y="5778"/>
                </a:lnTo>
                <a:lnTo>
                  <a:pt x="1125016" y="0"/>
                </a:lnTo>
                <a:lnTo>
                  <a:pt x="1082281" y="5778"/>
                </a:lnTo>
                <a:lnTo>
                  <a:pt x="1043889" y="22098"/>
                </a:lnTo>
                <a:lnTo>
                  <a:pt x="1011364" y="47409"/>
                </a:lnTo>
                <a:lnTo>
                  <a:pt x="986231" y="80175"/>
                </a:lnTo>
                <a:lnTo>
                  <a:pt x="970038" y="118859"/>
                </a:lnTo>
                <a:lnTo>
                  <a:pt x="964298" y="161925"/>
                </a:lnTo>
                <a:lnTo>
                  <a:pt x="970038" y="204978"/>
                </a:lnTo>
                <a:lnTo>
                  <a:pt x="986231" y="243662"/>
                </a:lnTo>
                <a:lnTo>
                  <a:pt x="1011364" y="276428"/>
                </a:lnTo>
                <a:lnTo>
                  <a:pt x="1043889" y="301739"/>
                </a:lnTo>
                <a:lnTo>
                  <a:pt x="1082281" y="318058"/>
                </a:lnTo>
                <a:lnTo>
                  <a:pt x="1125016" y="323850"/>
                </a:lnTo>
                <a:lnTo>
                  <a:pt x="1167752" y="318058"/>
                </a:lnTo>
                <a:lnTo>
                  <a:pt x="1206144" y="301739"/>
                </a:lnTo>
                <a:lnTo>
                  <a:pt x="1238669" y="276428"/>
                </a:lnTo>
                <a:lnTo>
                  <a:pt x="1263802" y="243662"/>
                </a:lnTo>
                <a:lnTo>
                  <a:pt x="1279994" y="204978"/>
                </a:lnTo>
                <a:lnTo>
                  <a:pt x="1285735" y="161925"/>
                </a:lnTo>
                <a:close/>
              </a:path>
            </a:pathLst>
          </a:custGeom>
          <a:solidFill>
            <a:srgbClr val="ECB92A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9" name="bg object 1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579731" y="237887"/>
            <a:ext cx="1362074" cy="981074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9300" b="1" i="0">
                <a:solidFill>
                  <a:srgbClr val="F9BF40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5/24/2022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1A18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7620713" y="1010798"/>
            <a:ext cx="1676400" cy="1476375"/>
          </a:xfrm>
          <a:custGeom>
            <a:avLst/>
            <a:gdLst/>
            <a:ahLst/>
            <a:cxnLst/>
            <a:rect l="l" t="t" r="r" b="b"/>
            <a:pathLst>
              <a:path w="1676400" h="1476375">
                <a:moveTo>
                  <a:pt x="1676258" y="1476375"/>
                </a:moveTo>
                <a:lnTo>
                  <a:pt x="0" y="1476375"/>
                </a:lnTo>
                <a:lnTo>
                  <a:pt x="0" y="0"/>
                </a:lnTo>
                <a:lnTo>
                  <a:pt x="1676258" y="0"/>
                </a:lnTo>
                <a:lnTo>
                  <a:pt x="1676258" y="1476375"/>
                </a:lnTo>
                <a:close/>
              </a:path>
            </a:pathLst>
          </a:custGeom>
          <a:solidFill>
            <a:srgbClr val="F9BF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7620713" y="3136343"/>
            <a:ext cx="1676400" cy="1476375"/>
          </a:xfrm>
          <a:custGeom>
            <a:avLst/>
            <a:gdLst/>
            <a:ahLst/>
            <a:cxnLst/>
            <a:rect l="l" t="t" r="r" b="b"/>
            <a:pathLst>
              <a:path w="1676400" h="1476375">
                <a:moveTo>
                  <a:pt x="1676258" y="1476375"/>
                </a:moveTo>
                <a:lnTo>
                  <a:pt x="0" y="1476375"/>
                </a:lnTo>
                <a:lnTo>
                  <a:pt x="0" y="0"/>
                </a:lnTo>
                <a:lnTo>
                  <a:pt x="1676258" y="0"/>
                </a:lnTo>
                <a:lnTo>
                  <a:pt x="1676258" y="1476375"/>
                </a:lnTo>
                <a:close/>
              </a:path>
            </a:pathLst>
          </a:custGeom>
          <a:solidFill>
            <a:srgbClr val="F9BF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7620713" y="5261885"/>
            <a:ext cx="1676400" cy="1476375"/>
          </a:xfrm>
          <a:custGeom>
            <a:avLst/>
            <a:gdLst/>
            <a:ahLst/>
            <a:cxnLst/>
            <a:rect l="l" t="t" r="r" b="b"/>
            <a:pathLst>
              <a:path w="1676400" h="1476375">
                <a:moveTo>
                  <a:pt x="1676258" y="1476375"/>
                </a:moveTo>
                <a:lnTo>
                  <a:pt x="0" y="1476375"/>
                </a:lnTo>
                <a:lnTo>
                  <a:pt x="0" y="0"/>
                </a:lnTo>
                <a:lnTo>
                  <a:pt x="1676258" y="0"/>
                </a:lnTo>
                <a:lnTo>
                  <a:pt x="1676258" y="1476375"/>
                </a:lnTo>
                <a:close/>
              </a:path>
            </a:pathLst>
          </a:custGeom>
          <a:solidFill>
            <a:srgbClr val="F9BF4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0" name="bg object 2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48927" y="1119520"/>
            <a:ext cx="1419224" cy="1257299"/>
          </a:xfrm>
          <a:prstGeom prst="rect">
            <a:avLst/>
          </a:prstGeom>
        </p:spPr>
      </p:pic>
      <p:pic>
        <p:nvPicPr>
          <p:cNvPr id="21" name="bg object 2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748927" y="3245063"/>
            <a:ext cx="1419224" cy="1257299"/>
          </a:xfrm>
          <a:prstGeom prst="rect">
            <a:avLst/>
          </a:prstGeom>
        </p:spPr>
      </p:pic>
      <p:pic>
        <p:nvPicPr>
          <p:cNvPr id="22" name="bg object 2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748927" y="5370607"/>
            <a:ext cx="1419224" cy="1257299"/>
          </a:xfrm>
          <a:prstGeom prst="rect">
            <a:avLst/>
          </a:prstGeom>
        </p:spPr>
      </p:pic>
      <p:sp>
        <p:nvSpPr>
          <p:cNvPr id="23" name="bg object 23"/>
          <p:cNvSpPr/>
          <p:nvPr/>
        </p:nvSpPr>
        <p:spPr>
          <a:xfrm>
            <a:off x="7192180" y="603370"/>
            <a:ext cx="0" cy="8392160"/>
          </a:xfrm>
          <a:custGeom>
            <a:avLst/>
            <a:gdLst/>
            <a:ahLst/>
            <a:cxnLst/>
            <a:rect l="l" t="t" r="r" b="b"/>
            <a:pathLst>
              <a:path h="8392160">
                <a:moveTo>
                  <a:pt x="0" y="0"/>
                </a:moveTo>
                <a:lnTo>
                  <a:pt x="0" y="8391604"/>
                </a:lnTo>
              </a:path>
            </a:pathLst>
          </a:custGeom>
          <a:ln w="1905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bg object 24"/>
          <p:cNvSpPr/>
          <p:nvPr/>
        </p:nvSpPr>
        <p:spPr>
          <a:xfrm>
            <a:off x="6946099" y="366749"/>
            <a:ext cx="485775" cy="8895080"/>
          </a:xfrm>
          <a:custGeom>
            <a:avLst/>
            <a:gdLst/>
            <a:ahLst/>
            <a:cxnLst/>
            <a:rect l="l" t="t" r="r" b="b"/>
            <a:pathLst>
              <a:path w="485775" h="8895080">
                <a:moveTo>
                  <a:pt x="476250" y="238125"/>
                </a:moveTo>
                <a:lnTo>
                  <a:pt x="471411" y="190131"/>
                </a:lnTo>
                <a:lnTo>
                  <a:pt x="457542" y="145427"/>
                </a:lnTo>
                <a:lnTo>
                  <a:pt x="435584" y="104990"/>
                </a:lnTo>
                <a:lnTo>
                  <a:pt x="406501" y="69748"/>
                </a:lnTo>
                <a:lnTo>
                  <a:pt x="371259" y="40665"/>
                </a:lnTo>
                <a:lnTo>
                  <a:pt x="330809" y="18707"/>
                </a:lnTo>
                <a:lnTo>
                  <a:pt x="286118" y="4838"/>
                </a:lnTo>
                <a:lnTo>
                  <a:pt x="238125" y="0"/>
                </a:lnTo>
                <a:lnTo>
                  <a:pt x="190131" y="4838"/>
                </a:lnTo>
                <a:lnTo>
                  <a:pt x="145440" y="18707"/>
                </a:lnTo>
                <a:lnTo>
                  <a:pt x="104990" y="40665"/>
                </a:lnTo>
                <a:lnTo>
                  <a:pt x="69748" y="69748"/>
                </a:lnTo>
                <a:lnTo>
                  <a:pt x="40665" y="104990"/>
                </a:lnTo>
                <a:lnTo>
                  <a:pt x="18719" y="145427"/>
                </a:lnTo>
                <a:lnTo>
                  <a:pt x="4838" y="190131"/>
                </a:lnTo>
                <a:lnTo>
                  <a:pt x="0" y="238125"/>
                </a:lnTo>
                <a:lnTo>
                  <a:pt x="4838" y="286118"/>
                </a:lnTo>
                <a:lnTo>
                  <a:pt x="18719" y="330809"/>
                </a:lnTo>
                <a:lnTo>
                  <a:pt x="40665" y="371259"/>
                </a:lnTo>
                <a:lnTo>
                  <a:pt x="69748" y="406501"/>
                </a:lnTo>
                <a:lnTo>
                  <a:pt x="104990" y="435584"/>
                </a:lnTo>
                <a:lnTo>
                  <a:pt x="145440" y="457530"/>
                </a:lnTo>
                <a:lnTo>
                  <a:pt x="190131" y="471411"/>
                </a:lnTo>
                <a:lnTo>
                  <a:pt x="238125" y="476250"/>
                </a:lnTo>
                <a:lnTo>
                  <a:pt x="286118" y="471411"/>
                </a:lnTo>
                <a:lnTo>
                  <a:pt x="330809" y="457530"/>
                </a:lnTo>
                <a:lnTo>
                  <a:pt x="371259" y="435584"/>
                </a:lnTo>
                <a:lnTo>
                  <a:pt x="406501" y="406501"/>
                </a:lnTo>
                <a:lnTo>
                  <a:pt x="435584" y="371259"/>
                </a:lnTo>
                <a:lnTo>
                  <a:pt x="457542" y="330809"/>
                </a:lnTo>
                <a:lnTo>
                  <a:pt x="471411" y="286118"/>
                </a:lnTo>
                <a:lnTo>
                  <a:pt x="476250" y="238125"/>
                </a:lnTo>
                <a:close/>
              </a:path>
              <a:path w="485775" h="8895080">
                <a:moveTo>
                  <a:pt x="485775" y="8656510"/>
                </a:moveTo>
                <a:lnTo>
                  <a:pt x="480936" y="8608517"/>
                </a:lnTo>
                <a:lnTo>
                  <a:pt x="467067" y="8563813"/>
                </a:lnTo>
                <a:lnTo>
                  <a:pt x="445109" y="8523364"/>
                </a:lnTo>
                <a:lnTo>
                  <a:pt x="416026" y="8488121"/>
                </a:lnTo>
                <a:lnTo>
                  <a:pt x="380784" y="8459051"/>
                </a:lnTo>
                <a:lnTo>
                  <a:pt x="340334" y="8437093"/>
                </a:lnTo>
                <a:lnTo>
                  <a:pt x="295643" y="8423211"/>
                </a:lnTo>
                <a:lnTo>
                  <a:pt x="247650" y="8418385"/>
                </a:lnTo>
                <a:lnTo>
                  <a:pt x="199656" y="8423211"/>
                </a:lnTo>
                <a:lnTo>
                  <a:pt x="154965" y="8437093"/>
                </a:lnTo>
                <a:lnTo>
                  <a:pt x="114515" y="8459051"/>
                </a:lnTo>
                <a:lnTo>
                  <a:pt x="79273" y="8488121"/>
                </a:lnTo>
                <a:lnTo>
                  <a:pt x="50190" y="8523364"/>
                </a:lnTo>
                <a:lnTo>
                  <a:pt x="28244" y="8563813"/>
                </a:lnTo>
                <a:lnTo>
                  <a:pt x="14363" y="8608517"/>
                </a:lnTo>
                <a:lnTo>
                  <a:pt x="9525" y="8656510"/>
                </a:lnTo>
                <a:lnTo>
                  <a:pt x="14363" y="8704491"/>
                </a:lnTo>
                <a:lnTo>
                  <a:pt x="28244" y="8749195"/>
                </a:lnTo>
                <a:lnTo>
                  <a:pt x="50190" y="8789645"/>
                </a:lnTo>
                <a:lnTo>
                  <a:pt x="79273" y="8824887"/>
                </a:lnTo>
                <a:lnTo>
                  <a:pt x="114515" y="8853957"/>
                </a:lnTo>
                <a:lnTo>
                  <a:pt x="154965" y="8875916"/>
                </a:lnTo>
                <a:lnTo>
                  <a:pt x="199656" y="8889797"/>
                </a:lnTo>
                <a:lnTo>
                  <a:pt x="247650" y="8894635"/>
                </a:lnTo>
                <a:lnTo>
                  <a:pt x="295643" y="8889797"/>
                </a:lnTo>
                <a:lnTo>
                  <a:pt x="340334" y="8875916"/>
                </a:lnTo>
                <a:lnTo>
                  <a:pt x="380784" y="8853957"/>
                </a:lnTo>
                <a:lnTo>
                  <a:pt x="416026" y="8824887"/>
                </a:lnTo>
                <a:lnTo>
                  <a:pt x="445109" y="8789645"/>
                </a:lnTo>
                <a:lnTo>
                  <a:pt x="467067" y="8749195"/>
                </a:lnTo>
                <a:lnTo>
                  <a:pt x="480936" y="8704491"/>
                </a:lnTo>
                <a:lnTo>
                  <a:pt x="485775" y="8656510"/>
                </a:lnTo>
                <a:close/>
              </a:path>
            </a:pathLst>
          </a:custGeom>
          <a:solidFill>
            <a:srgbClr val="F1BF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bg object 25"/>
          <p:cNvSpPr/>
          <p:nvPr/>
        </p:nvSpPr>
        <p:spPr>
          <a:xfrm>
            <a:off x="0" y="6054839"/>
            <a:ext cx="4192904" cy="4232275"/>
          </a:xfrm>
          <a:custGeom>
            <a:avLst/>
            <a:gdLst/>
            <a:ahLst/>
            <a:cxnLst/>
            <a:rect l="l" t="t" r="r" b="b"/>
            <a:pathLst>
              <a:path w="4192904" h="4232275">
                <a:moveTo>
                  <a:pt x="3726009" y="809409"/>
                </a:moveTo>
                <a:lnTo>
                  <a:pt x="3758239" y="851243"/>
                </a:lnTo>
                <a:lnTo>
                  <a:pt x="3789378" y="894026"/>
                </a:lnTo>
                <a:lnTo>
                  <a:pt x="3819421" y="937666"/>
                </a:lnTo>
                <a:lnTo>
                  <a:pt x="3848358" y="982072"/>
                </a:lnTo>
                <a:lnTo>
                  <a:pt x="3876183" y="1027152"/>
                </a:lnTo>
                <a:lnTo>
                  <a:pt x="3902888" y="1072816"/>
                </a:lnTo>
                <a:lnTo>
                  <a:pt x="3928466" y="1118972"/>
                </a:lnTo>
                <a:lnTo>
                  <a:pt x="3952909" y="1165529"/>
                </a:lnTo>
                <a:lnTo>
                  <a:pt x="3976209" y="1212396"/>
                </a:lnTo>
                <a:lnTo>
                  <a:pt x="3998360" y="1259481"/>
                </a:lnTo>
                <a:lnTo>
                  <a:pt x="4019353" y="1306693"/>
                </a:lnTo>
                <a:lnTo>
                  <a:pt x="4039181" y="1353941"/>
                </a:lnTo>
                <a:lnTo>
                  <a:pt x="4057837" y="1401134"/>
                </a:lnTo>
                <a:lnTo>
                  <a:pt x="4075313" y="1448180"/>
                </a:lnTo>
                <a:lnTo>
                  <a:pt x="4090463" y="1493577"/>
                </a:lnTo>
                <a:lnTo>
                  <a:pt x="4104556" y="1539202"/>
                </a:lnTo>
                <a:lnTo>
                  <a:pt x="4117595" y="1585036"/>
                </a:lnTo>
                <a:lnTo>
                  <a:pt x="4129583" y="1631063"/>
                </a:lnTo>
                <a:lnTo>
                  <a:pt x="4140521" y="1677265"/>
                </a:lnTo>
                <a:lnTo>
                  <a:pt x="4150411" y="1723623"/>
                </a:lnTo>
                <a:lnTo>
                  <a:pt x="4159255" y="1770121"/>
                </a:lnTo>
                <a:lnTo>
                  <a:pt x="4167057" y="1816740"/>
                </a:lnTo>
                <a:lnTo>
                  <a:pt x="4173817" y="1863462"/>
                </a:lnTo>
                <a:lnTo>
                  <a:pt x="4179539" y="1910270"/>
                </a:lnTo>
                <a:lnTo>
                  <a:pt x="4184223" y="1957146"/>
                </a:lnTo>
                <a:lnTo>
                  <a:pt x="4187874" y="2004073"/>
                </a:lnTo>
                <a:lnTo>
                  <a:pt x="4190492" y="2051032"/>
                </a:lnTo>
                <a:lnTo>
                  <a:pt x="4192079" y="2098006"/>
                </a:lnTo>
                <a:lnTo>
                  <a:pt x="4192639" y="2144976"/>
                </a:lnTo>
                <a:lnTo>
                  <a:pt x="4192172" y="2191927"/>
                </a:lnTo>
                <a:lnTo>
                  <a:pt x="4190682" y="2238838"/>
                </a:lnTo>
                <a:lnTo>
                  <a:pt x="4188171" y="2285694"/>
                </a:lnTo>
                <a:lnTo>
                  <a:pt x="4184640" y="2332475"/>
                </a:lnTo>
                <a:lnTo>
                  <a:pt x="4180091" y="2379165"/>
                </a:lnTo>
                <a:lnTo>
                  <a:pt x="4174528" y="2425746"/>
                </a:lnTo>
                <a:lnTo>
                  <a:pt x="4167952" y="2472199"/>
                </a:lnTo>
                <a:lnTo>
                  <a:pt x="4160365" y="2518507"/>
                </a:lnTo>
                <a:lnTo>
                  <a:pt x="4151770" y="2564653"/>
                </a:lnTo>
                <a:lnTo>
                  <a:pt x="4142168" y="2610618"/>
                </a:lnTo>
                <a:lnTo>
                  <a:pt x="4131562" y="2656385"/>
                </a:lnTo>
                <a:lnTo>
                  <a:pt x="4119954" y="2701936"/>
                </a:lnTo>
                <a:lnTo>
                  <a:pt x="4107346" y="2747253"/>
                </a:lnTo>
                <a:lnTo>
                  <a:pt x="4093740" y="2792319"/>
                </a:lnTo>
                <a:lnTo>
                  <a:pt x="4079139" y="2837116"/>
                </a:lnTo>
                <a:lnTo>
                  <a:pt x="4063545" y="2881625"/>
                </a:lnTo>
                <a:lnTo>
                  <a:pt x="4046959" y="2925830"/>
                </a:lnTo>
                <a:lnTo>
                  <a:pt x="4029384" y="2969713"/>
                </a:lnTo>
                <a:lnTo>
                  <a:pt x="4010823" y="3013255"/>
                </a:lnTo>
                <a:lnTo>
                  <a:pt x="3991276" y="3056439"/>
                </a:lnTo>
                <a:lnTo>
                  <a:pt x="3970748" y="3099248"/>
                </a:lnTo>
                <a:lnTo>
                  <a:pt x="3949238" y="3141663"/>
                </a:lnTo>
                <a:lnTo>
                  <a:pt x="3926751" y="3183667"/>
                </a:lnTo>
                <a:lnTo>
                  <a:pt x="3903288" y="3225242"/>
                </a:lnTo>
                <a:lnTo>
                  <a:pt x="3878850" y="3266370"/>
                </a:lnTo>
                <a:lnTo>
                  <a:pt x="3853441" y="3307034"/>
                </a:lnTo>
                <a:lnTo>
                  <a:pt x="3827063" y="3347215"/>
                </a:lnTo>
                <a:lnTo>
                  <a:pt x="3799717" y="3386897"/>
                </a:lnTo>
                <a:lnTo>
                  <a:pt x="3771406" y="3426061"/>
                </a:lnTo>
                <a:lnTo>
                  <a:pt x="3741816" y="3465087"/>
                </a:lnTo>
                <a:lnTo>
                  <a:pt x="3711749" y="3502942"/>
                </a:lnTo>
                <a:lnTo>
                  <a:pt x="3680704" y="3540269"/>
                </a:lnTo>
                <a:lnTo>
                  <a:pt x="3648554" y="3577184"/>
                </a:lnTo>
                <a:lnTo>
                  <a:pt x="3615449" y="3613493"/>
                </a:lnTo>
                <a:lnTo>
                  <a:pt x="3581393" y="3649178"/>
                </a:lnTo>
                <a:lnTo>
                  <a:pt x="3546386" y="3684221"/>
                </a:lnTo>
                <a:lnTo>
                  <a:pt x="3510432" y="3718604"/>
                </a:lnTo>
                <a:lnTo>
                  <a:pt x="3473532" y="3752310"/>
                </a:lnTo>
                <a:lnTo>
                  <a:pt x="3435688" y="3785320"/>
                </a:lnTo>
                <a:lnTo>
                  <a:pt x="3399100" y="3815788"/>
                </a:lnTo>
                <a:lnTo>
                  <a:pt x="2874113" y="4232160"/>
                </a:lnTo>
                <a:lnTo>
                  <a:pt x="0" y="4232160"/>
                </a:lnTo>
                <a:lnTo>
                  <a:pt x="0" y="1019636"/>
                </a:lnTo>
                <a:lnTo>
                  <a:pt x="725653" y="444235"/>
                </a:lnTo>
                <a:lnTo>
                  <a:pt x="765631" y="414089"/>
                </a:lnTo>
                <a:lnTo>
                  <a:pt x="806112" y="385027"/>
                </a:lnTo>
                <a:lnTo>
                  <a:pt x="847076" y="357046"/>
                </a:lnTo>
                <a:lnTo>
                  <a:pt x="888505" y="330142"/>
                </a:lnTo>
                <a:lnTo>
                  <a:pt x="930381" y="304314"/>
                </a:lnTo>
                <a:lnTo>
                  <a:pt x="972686" y="279559"/>
                </a:lnTo>
                <a:lnTo>
                  <a:pt x="1015401" y="255874"/>
                </a:lnTo>
                <a:lnTo>
                  <a:pt x="1058507" y="233256"/>
                </a:lnTo>
                <a:lnTo>
                  <a:pt x="1102197" y="211603"/>
                </a:lnTo>
                <a:lnTo>
                  <a:pt x="1145821" y="191210"/>
                </a:lnTo>
                <a:lnTo>
                  <a:pt x="1189991" y="171777"/>
                </a:lnTo>
                <a:lnTo>
                  <a:pt x="1234480" y="153401"/>
                </a:lnTo>
                <a:lnTo>
                  <a:pt x="1279268" y="136078"/>
                </a:lnTo>
                <a:lnTo>
                  <a:pt x="1324337" y="119806"/>
                </a:lnTo>
                <a:lnTo>
                  <a:pt x="1369669" y="104582"/>
                </a:lnTo>
                <a:lnTo>
                  <a:pt x="1415245" y="90404"/>
                </a:lnTo>
                <a:lnTo>
                  <a:pt x="1461048" y="77269"/>
                </a:lnTo>
                <a:lnTo>
                  <a:pt x="1507057" y="65174"/>
                </a:lnTo>
                <a:lnTo>
                  <a:pt x="1553256" y="54116"/>
                </a:lnTo>
                <a:lnTo>
                  <a:pt x="1599625" y="44093"/>
                </a:lnTo>
                <a:lnTo>
                  <a:pt x="1646146" y="35102"/>
                </a:lnTo>
                <a:lnTo>
                  <a:pt x="1692801" y="27140"/>
                </a:lnTo>
                <a:lnTo>
                  <a:pt x="1739572" y="20205"/>
                </a:lnTo>
                <a:lnTo>
                  <a:pt x="1786439" y="14294"/>
                </a:lnTo>
                <a:lnTo>
                  <a:pt x="1833385" y="9403"/>
                </a:lnTo>
                <a:lnTo>
                  <a:pt x="1880392" y="5532"/>
                </a:lnTo>
                <a:lnTo>
                  <a:pt x="1927439" y="2675"/>
                </a:lnTo>
                <a:lnTo>
                  <a:pt x="1974510" y="832"/>
                </a:lnTo>
                <a:lnTo>
                  <a:pt x="2021586" y="0"/>
                </a:lnTo>
                <a:lnTo>
                  <a:pt x="2068649" y="174"/>
                </a:lnTo>
                <a:lnTo>
                  <a:pt x="2115679" y="1354"/>
                </a:lnTo>
                <a:lnTo>
                  <a:pt x="2162659" y="3536"/>
                </a:lnTo>
                <a:lnTo>
                  <a:pt x="2209570" y="6717"/>
                </a:lnTo>
                <a:lnTo>
                  <a:pt x="2256394" y="10895"/>
                </a:lnTo>
                <a:lnTo>
                  <a:pt x="2303113" y="16067"/>
                </a:lnTo>
                <a:lnTo>
                  <a:pt x="2349707" y="22230"/>
                </a:lnTo>
                <a:lnTo>
                  <a:pt x="2396159" y="29382"/>
                </a:lnTo>
                <a:lnTo>
                  <a:pt x="2442450" y="37520"/>
                </a:lnTo>
                <a:lnTo>
                  <a:pt x="2488561" y="46641"/>
                </a:lnTo>
                <a:lnTo>
                  <a:pt x="2534475" y="56743"/>
                </a:lnTo>
                <a:lnTo>
                  <a:pt x="2580173" y="67822"/>
                </a:lnTo>
                <a:lnTo>
                  <a:pt x="2625636" y="79876"/>
                </a:lnTo>
                <a:lnTo>
                  <a:pt x="2670846" y="92903"/>
                </a:lnTo>
                <a:lnTo>
                  <a:pt x="2715785" y="106899"/>
                </a:lnTo>
                <a:lnTo>
                  <a:pt x="2760434" y="121863"/>
                </a:lnTo>
                <a:lnTo>
                  <a:pt x="2804775" y="137790"/>
                </a:lnTo>
                <a:lnTo>
                  <a:pt x="2848789" y="154679"/>
                </a:lnTo>
                <a:lnTo>
                  <a:pt x="2892458" y="172527"/>
                </a:lnTo>
                <a:lnTo>
                  <a:pt x="2935764" y="191331"/>
                </a:lnTo>
                <a:lnTo>
                  <a:pt x="2978687" y="211088"/>
                </a:lnTo>
                <a:lnTo>
                  <a:pt x="3021211" y="231796"/>
                </a:lnTo>
                <a:lnTo>
                  <a:pt x="3063315" y="253452"/>
                </a:lnTo>
                <a:lnTo>
                  <a:pt x="3104983" y="276053"/>
                </a:lnTo>
                <a:lnTo>
                  <a:pt x="3146195" y="299597"/>
                </a:lnTo>
                <a:lnTo>
                  <a:pt x="3186933" y="324080"/>
                </a:lnTo>
                <a:lnTo>
                  <a:pt x="3191640" y="326275"/>
                </a:lnTo>
                <a:lnTo>
                  <a:pt x="3194525" y="329914"/>
                </a:lnTo>
                <a:lnTo>
                  <a:pt x="3199232" y="332109"/>
                </a:lnTo>
                <a:lnTo>
                  <a:pt x="3240563" y="359390"/>
                </a:lnTo>
                <a:lnTo>
                  <a:pt x="3281438" y="387732"/>
                </a:lnTo>
                <a:lnTo>
                  <a:pt x="3321830" y="417131"/>
                </a:lnTo>
                <a:lnTo>
                  <a:pt x="3361708" y="447585"/>
                </a:lnTo>
                <a:lnTo>
                  <a:pt x="3401045" y="479091"/>
                </a:lnTo>
                <a:lnTo>
                  <a:pt x="3439812" y="511645"/>
                </a:lnTo>
                <a:lnTo>
                  <a:pt x="3477981" y="545243"/>
                </a:lnTo>
                <a:lnTo>
                  <a:pt x="3515523" y="579883"/>
                </a:lnTo>
                <a:lnTo>
                  <a:pt x="3552409" y="615561"/>
                </a:lnTo>
                <a:lnTo>
                  <a:pt x="3588612" y="652274"/>
                </a:lnTo>
                <a:lnTo>
                  <a:pt x="3624101" y="690018"/>
                </a:lnTo>
                <a:lnTo>
                  <a:pt x="3658850" y="728791"/>
                </a:lnTo>
                <a:lnTo>
                  <a:pt x="3692829" y="768589"/>
                </a:lnTo>
                <a:lnTo>
                  <a:pt x="3726009" y="809409"/>
                </a:lnTo>
                <a:close/>
              </a:path>
            </a:pathLst>
          </a:custGeom>
          <a:solidFill>
            <a:srgbClr val="F9BF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bg object 26"/>
          <p:cNvSpPr/>
          <p:nvPr/>
        </p:nvSpPr>
        <p:spPr>
          <a:xfrm>
            <a:off x="1029129" y="8181691"/>
            <a:ext cx="266065" cy="1057275"/>
          </a:xfrm>
          <a:custGeom>
            <a:avLst/>
            <a:gdLst/>
            <a:ahLst/>
            <a:cxnLst/>
            <a:rect l="l" t="t" r="r" b="b"/>
            <a:pathLst>
              <a:path w="266065" h="1057275">
                <a:moveTo>
                  <a:pt x="132920" y="264318"/>
                </a:moveTo>
                <a:lnTo>
                  <a:pt x="90896" y="257583"/>
                </a:lnTo>
                <a:lnTo>
                  <a:pt x="54407" y="238827"/>
                </a:lnTo>
                <a:lnTo>
                  <a:pt x="25637" y="210223"/>
                </a:lnTo>
                <a:lnTo>
                  <a:pt x="6773" y="173942"/>
                </a:lnTo>
                <a:lnTo>
                  <a:pt x="0" y="132159"/>
                </a:lnTo>
                <a:lnTo>
                  <a:pt x="6773" y="90375"/>
                </a:lnTo>
                <a:lnTo>
                  <a:pt x="25637" y="54095"/>
                </a:lnTo>
                <a:lnTo>
                  <a:pt x="54407" y="25490"/>
                </a:lnTo>
                <a:lnTo>
                  <a:pt x="90896" y="6734"/>
                </a:lnTo>
                <a:lnTo>
                  <a:pt x="132920" y="0"/>
                </a:lnTo>
                <a:lnTo>
                  <a:pt x="174945" y="6734"/>
                </a:lnTo>
                <a:lnTo>
                  <a:pt x="211434" y="25490"/>
                </a:lnTo>
                <a:lnTo>
                  <a:pt x="240204" y="54095"/>
                </a:lnTo>
                <a:lnTo>
                  <a:pt x="259068" y="90375"/>
                </a:lnTo>
                <a:lnTo>
                  <a:pt x="265841" y="132159"/>
                </a:lnTo>
                <a:lnTo>
                  <a:pt x="259068" y="173942"/>
                </a:lnTo>
                <a:lnTo>
                  <a:pt x="240204" y="210223"/>
                </a:lnTo>
                <a:lnTo>
                  <a:pt x="211434" y="238827"/>
                </a:lnTo>
                <a:lnTo>
                  <a:pt x="174945" y="257583"/>
                </a:lnTo>
                <a:lnTo>
                  <a:pt x="132920" y="264318"/>
                </a:lnTo>
                <a:close/>
              </a:path>
              <a:path w="266065" h="1057275">
                <a:moveTo>
                  <a:pt x="132920" y="660796"/>
                </a:moveTo>
                <a:lnTo>
                  <a:pt x="90896" y="654062"/>
                </a:lnTo>
                <a:lnTo>
                  <a:pt x="54407" y="635305"/>
                </a:lnTo>
                <a:lnTo>
                  <a:pt x="25637" y="606701"/>
                </a:lnTo>
                <a:lnTo>
                  <a:pt x="6773" y="570421"/>
                </a:lnTo>
                <a:lnTo>
                  <a:pt x="0" y="528637"/>
                </a:lnTo>
                <a:lnTo>
                  <a:pt x="6773" y="486854"/>
                </a:lnTo>
                <a:lnTo>
                  <a:pt x="25637" y="450573"/>
                </a:lnTo>
                <a:lnTo>
                  <a:pt x="54407" y="421969"/>
                </a:lnTo>
                <a:lnTo>
                  <a:pt x="90896" y="403212"/>
                </a:lnTo>
                <a:lnTo>
                  <a:pt x="132920" y="396478"/>
                </a:lnTo>
                <a:lnTo>
                  <a:pt x="174945" y="403212"/>
                </a:lnTo>
                <a:lnTo>
                  <a:pt x="211434" y="421969"/>
                </a:lnTo>
                <a:lnTo>
                  <a:pt x="240204" y="450573"/>
                </a:lnTo>
                <a:lnTo>
                  <a:pt x="259068" y="486854"/>
                </a:lnTo>
                <a:lnTo>
                  <a:pt x="265841" y="528637"/>
                </a:lnTo>
                <a:lnTo>
                  <a:pt x="259068" y="570421"/>
                </a:lnTo>
                <a:lnTo>
                  <a:pt x="240204" y="606701"/>
                </a:lnTo>
                <a:lnTo>
                  <a:pt x="211434" y="635305"/>
                </a:lnTo>
                <a:lnTo>
                  <a:pt x="174945" y="654062"/>
                </a:lnTo>
                <a:lnTo>
                  <a:pt x="132920" y="660796"/>
                </a:lnTo>
                <a:close/>
              </a:path>
              <a:path w="266065" h="1057275">
                <a:moveTo>
                  <a:pt x="132920" y="1057275"/>
                </a:moveTo>
                <a:lnTo>
                  <a:pt x="90896" y="1050540"/>
                </a:lnTo>
                <a:lnTo>
                  <a:pt x="54407" y="1031784"/>
                </a:lnTo>
                <a:lnTo>
                  <a:pt x="25637" y="1003179"/>
                </a:lnTo>
                <a:lnTo>
                  <a:pt x="6773" y="966899"/>
                </a:lnTo>
                <a:lnTo>
                  <a:pt x="0" y="925115"/>
                </a:lnTo>
                <a:lnTo>
                  <a:pt x="6773" y="883332"/>
                </a:lnTo>
                <a:lnTo>
                  <a:pt x="25637" y="847051"/>
                </a:lnTo>
                <a:lnTo>
                  <a:pt x="54407" y="818447"/>
                </a:lnTo>
                <a:lnTo>
                  <a:pt x="90896" y="799691"/>
                </a:lnTo>
                <a:lnTo>
                  <a:pt x="132920" y="792956"/>
                </a:lnTo>
                <a:lnTo>
                  <a:pt x="174945" y="799691"/>
                </a:lnTo>
                <a:lnTo>
                  <a:pt x="211434" y="818447"/>
                </a:lnTo>
                <a:lnTo>
                  <a:pt x="240204" y="847051"/>
                </a:lnTo>
                <a:lnTo>
                  <a:pt x="259068" y="883332"/>
                </a:lnTo>
                <a:lnTo>
                  <a:pt x="265841" y="925115"/>
                </a:lnTo>
                <a:lnTo>
                  <a:pt x="259068" y="966899"/>
                </a:lnTo>
                <a:lnTo>
                  <a:pt x="240204" y="1003179"/>
                </a:lnTo>
                <a:lnTo>
                  <a:pt x="211434" y="1031784"/>
                </a:lnTo>
                <a:lnTo>
                  <a:pt x="174945" y="1050540"/>
                </a:lnTo>
                <a:lnTo>
                  <a:pt x="132920" y="1057275"/>
                </a:lnTo>
                <a:close/>
              </a:path>
            </a:pathLst>
          </a:custGeom>
          <a:solidFill>
            <a:srgbClr val="FAFAF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5/24/2022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1A18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198167" y="3092382"/>
            <a:ext cx="9891664" cy="27324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300" b="1" i="0">
                <a:solidFill>
                  <a:srgbClr val="F9BF40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54051" y="3116227"/>
            <a:ext cx="17579896" cy="62738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5/24/2022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508527" y="1811717"/>
            <a:ext cx="600710" cy="598170"/>
          </a:xfrm>
          <a:custGeom>
            <a:avLst/>
            <a:gdLst/>
            <a:ahLst/>
            <a:cxnLst/>
            <a:rect l="l" t="t" r="r" b="b"/>
            <a:pathLst>
              <a:path w="600709" h="598169">
                <a:moveTo>
                  <a:pt x="300266" y="597988"/>
                </a:moveTo>
                <a:lnTo>
                  <a:pt x="251558" y="594075"/>
                </a:lnTo>
                <a:lnTo>
                  <a:pt x="205353" y="582747"/>
                </a:lnTo>
                <a:lnTo>
                  <a:pt x="162270" y="564618"/>
                </a:lnTo>
                <a:lnTo>
                  <a:pt x="122926" y="540304"/>
                </a:lnTo>
                <a:lnTo>
                  <a:pt x="87940" y="510420"/>
                </a:lnTo>
                <a:lnTo>
                  <a:pt x="57929" y="475582"/>
                </a:lnTo>
                <a:lnTo>
                  <a:pt x="33512" y="436405"/>
                </a:lnTo>
                <a:lnTo>
                  <a:pt x="15306" y="393505"/>
                </a:lnTo>
                <a:lnTo>
                  <a:pt x="3929" y="347496"/>
                </a:lnTo>
                <a:lnTo>
                  <a:pt x="0" y="298994"/>
                </a:lnTo>
                <a:lnTo>
                  <a:pt x="3929" y="250492"/>
                </a:lnTo>
                <a:lnTo>
                  <a:pt x="15306" y="204483"/>
                </a:lnTo>
                <a:lnTo>
                  <a:pt x="33512" y="161583"/>
                </a:lnTo>
                <a:lnTo>
                  <a:pt x="57929" y="122406"/>
                </a:lnTo>
                <a:lnTo>
                  <a:pt x="87940" y="87568"/>
                </a:lnTo>
                <a:lnTo>
                  <a:pt x="122926" y="57684"/>
                </a:lnTo>
                <a:lnTo>
                  <a:pt x="162270" y="33370"/>
                </a:lnTo>
                <a:lnTo>
                  <a:pt x="205353" y="15241"/>
                </a:lnTo>
                <a:lnTo>
                  <a:pt x="251558" y="3912"/>
                </a:lnTo>
                <a:lnTo>
                  <a:pt x="300266" y="0"/>
                </a:lnTo>
                <a:lnTo>
                  <a:pt x="348974" y="3912"/>
                </a:lnTo>
                <a:lnTo>
                  <a:pt x="395179" y="15241"/>
                </a:lnTo>
                <a:lnTo>
                  <a:pt x="438262" y="33370"/>
                </a:lnTo>
                <a:lnTo>
                  <a:pt x="477606" y="57684"/>
                </a:lnTo>
                <a:lnTo>
                  <a:pt x="512592" y="87568"/>
                </a:lnTo>
                <a:lnTo>
                  <a:pt x="542603" y="122406"/>
                </a:lnTo>
                <a:lnTo>
                  <a:pt x="567020" y="161583"/>
                </a:lnTo>
                <a:lnTo>
                  <a:pt x="585227" y="204483"/>
                </a:lnTo>
                <a:lnTo>
                  <a:pt x="596603" y="250492"/>
                </a:lnTo>
                <a:lnTo>
                  <a:pt x="600533" y="298994"/>
                </a:lnTo>
                <a:lnTo>
                  <a:pt x="596603" y="347496"/>
                </a:lnTo>
                <a:lnTo>
                  <a:pt x="585227" y="393505"/>
                </a:lnTo>
                <a:lnTo>
                  <a:pt x="567020" y="436405"/>
                </a:lnTo>
                <a:lnTo>
                  <a:pt x="542603" y="475582"/>
                </a:lnTo>
                <a:lnTo>
                  <a:pt x="512592" y="510420"/>
                </a:lnTo>
                <a:lnTo>
                  <a:pt x="477606" y="540304"/>
                </a:lnTo>
                <a:lnTo>
                  <a:pt x="438262" y="564618"/>
                </a:lnTo>
                <a:lnTo>
                  <a:pt x="395179" y="582747"/>
                </a:lnTo>
                <a:lnTo>
                  <a:pt x="348975" y="594075"/>
                </a:lnTo>
                <a:lnTo>
                  <a:pt x="300266" y="597988"/>
                </a:lnTo>
                <a:close/>
              </a:path>
            </a:pathLst>
          </a:custGeom>
          <a:solidFill>
            <a:srgbClr val="FBBE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8841587" y="1811717"/>
            <a:ext cx="934085" cy="598170"/>
            <a:chOff x="8841587" y="1811717"/>
            <a:chExt cx="934085" cy="598170"/>
          </a:xfrm>
        </p:grpSpPr>
        <p:sp>
          <p:nvSpPr>
            <p:cNvPr id="4" name="object 4"/>
            <p:cNvSpPr/>
            <p:nvPr/>
          </p:nvSpPr>
          <p:spPr>
            <a:xfrm>
              <a:off x="9174818" y="1811717"/>
              <a:ext cx="600710" cy="598170"/>
            </a:xfrm>
            <a:custGeom>
              <a:avLst/>
              <a:gdLst/>
              <a:ahLst/>
              <a:cxnLst/>
              <a:rect l="l" t="t" r="r" b="b"/>
              <a:pathLst>
                <a:path w="600709" h="598169">
                  <a:moveTo>
                    <a:pt x="300266" y="597988"/>
                  </a:moveTo>
                  <a:lnTo>
                    <a:pt x="251558" y="594075"/>
                  </a:lnTo>
                  <a:lnTo>
                    <a:pt x="205353" y="582747"/>
                  </a:lnTo>
                  <a:lnTo>
                    <a:pt x="162270" y="564618"/>
                  </a:lnTo>
                  <a:lnTo>
                    <a:pt x="122926" y="540304"/>
                  </a:lnTo>
                  <a:lnTo>
                    <a:pt x="87940" y="510420"/>
                  </a:lnTo>
                  <a:lnTo>
                    <a:pt x="57929" y="475582"/>
                  </a:lnTo>
                  <a:lnTo>
                    <a:pt x="33512" y="436405"/>
                  </a:lnTo>
                  <a:lnTo>
                    <a:pt x="15306" y="393505"/>
                  </a:lnTo>
                  <a:lnTo>
                    <a:pt x="3929" y="347496"/>
                  </a:lnTo>
                  <a:lnTo>
                    <a:pt x="0" y="298994"/>
                  </a:lnTo>
                  <a:lnTo>
                    <a:pt x="3929" y="250492"/>
                  </a:lnTo>
                  <a:lnTo>
                    <a:pt x="15306" y="204483"/>
                  </a:lnTo>
                  <a:lnTo>
                    <a:pt x="33512" y="161583"/>
                  </a:lnTo>
                  <a:lnTo>
                    <a:pt x="57929" y="122406"/>
                  </a:lnTo>
                  <a:lnTo>
                    <a:pt x="87940" y="87568"/>
                  </a:lnTo>
                  <a:lnTo>
                    <a:pt x="122926" y="57684"/>
                  </a:lnTo>
                  <a:lnTo>
                    <a:pt x="162270" y="33370"/>
                  </a:lnTo>
                  <a:lnTo>
                    <a:pt x="205353" y="15241"/>
                  </a:lnTo>
                  <a:lnTo>
                    <a:pt x="251558" y="3912"/>
                  </a:lnTo>
                  <a:lnTo>
                    <a:pt x="300266" y="0"/>
                  </a:lnTo>
                  <a:lnTo>
                    <a:pt x="348974" y="3912"/>
                  </a:lnTo>
                  <a:lnTo>
                    <a:pt x="395179" y="15241"/>
                  </a:lnTo>
                  <a:lnTo>
                    <a:pt x="438262" y="33370"/>
                  </a:lnTo>
                  <a:lnTo>
                    <a:pt x="477606" y="57684"/>
                  </a:lnTo>
                  <a:lnTo>
                    <a:pt x="512592" y="87568"/>
                  </a:lnTo>
                  <a:lnTo>
                    <a:pt x="542603" y="122406"/>
                  </a:lnTo>
                  <a:lnTo>
                    <a:pt x="567020" y="161583"/>
                  </a:lnTo>
                  <a:lnTo>
                    <a:pt x="585226" y="204483"/>
                  </a:lnTo>
                  <a:lnTo>
                    <a:pt x="596603" y="250492"/>
                  </a:lnTo>
                  <a:lnTo>
                    <a:pt x="600533" y="298994"/>
                  </a:lnTo>
                  <a:lnTo>
                    <a:pt x="596603" y="347496"/>
                  </a:lnTo>
                  <a:lnTo>
                    <a:pt x="585226" y="393505"/>
                  </a:lnTo>
                  <a:lnTo>
                    <a:pt x="567020" y="436405"/>
                  </a:lnTo>
                  <a:lnTo>
                    <a:pt x="542603" y="475582"/>
                  </a:lnTo>
                  <a:lnTo>
                    <a:pt x="512592" y="510420"/>
                  </a:lnTo>
                  <a:lnTo>
                    <a:pt x="477606" y="540304"/>
                  </a:lnTo>
                  <a:lnTo>
                    <a:pt x="438262" y="564618"/>
                  </a:lnTo>
                  <a:lnTo>
                    <a:pt x="395179" y="582747"/>
                  </a:lnTo>
                  <a:lnTo>
                    <a:pt x="348974" y="594075"/>
                  </a:lnTo>
                  <a:lnTo>
                    <a:pt x="300266" y="597988"/>
                  </a:lnTo>
                  <a:close/>
                </a:path>
              </a:pathLst>
            </a:custGeom>
            <a:solidFill>
              <a:srgbClr val="53535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841587" y="1811717"/>
              <a:ext cx="600710" cy="598170"/>
            </a:xfrm>
            <a:custGeom>
              <a:avLst/>
              <a:gdLst/>
              <a:ahLst/>
              <a:cxnLst/>
              <a:rect l="l" t="t" r="r" b="b"/>
              <a:pathLst>
                <a:path w="600709" h="598169">
                  <a:moveTo>
                    <a:pt x="300437" y="0"/>
                  </a:moveTo>
                  <a:close/>
                </a:path>
                <a:path w="600709" h="598169">
                  <a:moveTo>
                    <a:pt x="300437" y="597988"/>
                  </a:moveTo>
                  <a:lnTo>
                    <a:pt x="251724" y="594075"/>
                  </a:lnTo>
                  <a:lnTo>
                    <a:pt x="205506" y="582747"/>
                  </a:lnTo>
                  <a:lnTo>
                    <a:pt x="162404" y="564618"/>
                  </a:lnTo>
                  <a:lnTo>
                    <a:pt x="123037" y="540304"/>
                  </a:lnTo>
                  <a:lnTo>
                    <a:pt x="88026" y="510420"/>
                  </a:lnTo>
                  <a:lnTo>
                    <a:pt x="57990" y="475582"/>
                  </a:lnTo>
                  <a:lnTo>
                    <a:pt x="33549" y="436405"/>
                  </a:lnTo>
                  <a:lnTo>
                    <a:pt x="15324" y="393505"/>
                  </a:lnTo>
                  <a:lnTo>
                    <a:pt x="3934" y="347496"/>
                  </a:lnTo>
                  <a:lnTo>
                    <a:pt x="0" y="298994"/>
                  </a:lnTo>
                  <a:lnTo>
                    <a:pt x="3934" y="250492"/>
                  </a:lnTo>
                  <a:lnTo>
                    <a:pt x="15324" y="204483"/>
                  </a:lnTo>
                  <a:lnTo>
                    <a:pt x="33549" y="161583"/>
                  </a:lnTo>
                  <a:lnTo>
                    <a:pt x="57990" y="122406"/>
                  </a:lnTo>
                  <a:lnTo>
                    <a:pt x="88026" y="87568"/>
                  </a:lnTo>
                  <a:lnTo>
                    <a:pt x="123037" y="57684"/>
                  </a:lnTo>
                  <a:lnTo>
                    <a:pt x="162404" y="33370"/>
                  </a:lnTo>
                  <a:lnTo>
                    <a:pt x="205506" y="15241"/>
                  </a:lnTo>
                  <a:lnTo>
                    <a:pt x="251724" y="3912"/>
                  </a:lnTo>
                  <a:lnTo>
                    <a:pt x="300437" y="0"/>
                  </a:lnTo>
                  <a:lnTo>
                    <a:pt x="349145" y="3912"/>
                  </a:lnTo>
                  <a:lnTo>
                    <a:pt x="395350" y="15241"/>
                  </a:lnTo>
                  <a:lnTo>
                    <a:pt x="438433" y="33370"/>
                  </a:lnTo>
                  <a:lnTo>
                    <a:pt x="477777" y="57684"/>
                  </a:lnTo>
                  <a:lnTo>
                    <a:pt x="512763" y="87568"/>
                  </a:lnTo>
                  <a:lnTo>
                    <a:pt x="542774" y="122406"/>
                  </a:lnTo>
                  <a:lnTo>
                    <a:pt x="567191" y="161583"/>
                  </a:lnTo>
                  <a:lnTo>
                    <a:pt x="585397" y="204483"/>
                  </a:lnTo>
                  <a:lnTo>
                    <a:pt x="596774" y="250492"/>
                  </a:lnTo>
                  <a:lnTo>
                    <a:pt x="600704" y="298994"/>
                  </a:lnTo>
                  <a:lnTo>
                    <a:pt x="596774" y="347496"/>
                  </a:lnTo>
                  <a:lnTo>
                    <a:pt x="585397" y="393505"/>
                  </a:lnTo>
                  <a:lnTo>
                    <a:pt x="567191" y="436405"/>
                  </a:lnTo>
                  <a:lnTo>
                    <a:pt x="542774" y="475582"/>
                  </a:lnTo>
                  <a:lnTo>
                    <a:pt x="512763" y="510420"/>
                  </a:lnTo>
                  <a:lnTo>
                    <a:pt x="477777" y="540304"/>
                  </a:lnTo>
                  <a:lnTo>
                    <a:pt x="438433" y="564618"/>
                  </a:lnTo>
                  <a:lnTo>
                    <a:pt x="395350" y="582747"/>
                  </a:lnTo>
                  <a:lnTo>
                    <a:pt x="349145" y="594075"/>
                  </a:lnTo>
                  <a:lnTo>
                    <a:pt x="300437" y="59798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841587" y="1861889"/>
              <a:ext cx="267970" cy="497840"/>
            </a:xfrm>
            <a:custGeom>
              <a:avLst/>
              <a:gdLst/>
              <a:ahLst/>
              <a:cxnLst/>
              <a:rect l="l" t="t" r="r" b="b"/>
              <a:pathLst>
                <a:path w="267970" h="497839">
                  <a:moveTo>
                    <a:pt x="133736" y="497643"/>
                  </a:moveTo>
                  <a:lnTo>
                    <a:pt x="95837" y="467815"/>
                  </a:lnTo>
                  <a:lnTo>
                    <a:pt x="63234" y="432378"/>
                  </a:lnTo>
                  <a:lnTo>
                    <a:pt x="36636" y="392047"/>
                  </a:lnTo>
                  <a:lnTo>
                    <a:pt x="16757" y="347535"/>
                  </a:lnTo>
                  <a:lnTo>
                    <a:pt x="4307" y="299555"/>
                  </a:lnTo>
                  <a:lnTo>
                    <a:pt x="0" y="248821"/>
                  </a:lnTo>
                  <a:lnTo>
                    <a:pt x="4307" y="198087"/>
                  </a:lnTo>
                  <a:lnTo>
                    <a:pt x="16757" y="150108"/>
                  </a:lnTo>
                  <a:lnTo>
                    <a:pt x="36636" y="105596"/>
                  </a:lnTo>
                  <a:lnTo>
                    <a:pt x="63234" y="65265"/>
                  </a:lnTo>
                  <a:lnTo>
                    <a:pt x="95837" y="29828"/>
                  </a:lnTo>
                  <a:lnTo>
                    <a:pt x="133736" y="0"/>
                  </a:lnTo>
                  <a:lnTo>
                    <a:pt x="171635" y="29828"/>
                  </a:lnTo>
                  <a:lnTo>
                    <a:pt x="204239" y="65265"/>
                  </a:lnTo>
                  <a:lnTo>
                    <a:pt x="230836" y="105596"/>
                  </a:lnTo>
                  <a:lnTo>
                    <a:pt x="250715" y="150108"/>
                  </a:lnTo>
                  <a:lnTo>
                    <a:pt x="263165" y="198087"/>
                  </a:lnTo>
                  <a:lnTo>
                    <a:pt x="267473" y="248821"/>
                  </a:lnTo>
                  <a:lnTo>
                    <a:pt x="263165" y="299555"/>
                  </a:lnTo>
                  <a:lnTo>
                    <a:pt x="250715" y="347535"/>
                  </a:lnTo>
                  <a:lnTo>
                    <a:pt x="230836" y="392047"/>
                  </a:lnTo>
                  <a:lnTo>
                    <a:pt x="204239" y="432378"/>
                  </a:lnTo>
                  <a:lnTo>
                    <a:pt x="171635" y="467815"/>
                  </a:lnTo>
                  <a:lnTo>
                    <a:pt x="133736" y="497643"/>
                  </a:lnTo>
                  <a:close/>
                </a:path>
              </a:pathLst>
            </a:custGeom>
            <a:solidFill>
              <a:srgbClr val="FBBE00">
                <a:alpha val="497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9174818" y="1861889"/>
              <a:ext cx="267970" cy="497840"/>
            </a:xfrm>
            <a:custGeom>
              <a:avLst/>
              <a:gdLst/>
              <a:ahLst/>
              <a:cxnLst/>
              <a:rect l="l" t="t" r="r" b="b"/>
              <a:pathLst>
                <a:path w="267970" h="497839">
                  <a:moveTo>
                    <a:pt x="133736" y="0"/>
                  </a:moveTo>
                  <a:close/>
                </a:path>
                <a:path w="267970" h="497839">
                  <a:moveTo>
                    <a:pt x="133736" y="497643"/>
                  </a:moveTo>
                  <a:lnTo>
                    <a:pt x="95837" y="467815"/>
                  </a:lnTo>
                  <a:lnTo>
                    <a:pt x="63233" y="432378"/>
                  </a:lnTo>
                  <a:lnTo>
                    <a:pt x="36636" y="392047"/>
                  </a:lnTo>
                  <a:lnTo>
                    <a:pt x="16757" y="347535"/>
                  </a:lnTo>
                  <a:lnTo>
                    <a:pt x="4307" y="299555"/>
                  </a:lnTo>
                  <a:lnTo>
                    <a:pt x="0" y="248821"/>
                  </a:lnTo>
                  <a:lnTo>
                    <a:pt x="4307" y="198087"/>
                  </a:lnTo>
                  <a:lnTo>
                    <a:pt x="16757" y="150108"/>
                  </a:lnTo>
                  <a:lnTo>
                    <a:pt x="36636" y="105596"/>
                  </a:lnTo>
                  <a:lnTo>
                    <a:pt x="63234" y="65265"/>
                  </a:lnTo>
                  <a:lnTo>
                    <a:pt x="95837" y="29828"/>
                  </a:lnTo>
                  <a:lnTo>
                    <a:pt x="133736" y="0"/>
                  </a:lnTo>
                  <a:lnTo>
                    <a:pt x="171635" y="29828"/>
                  </a:lnTo>
                  <a:lnTo>
                    <a:pt x="204238" y="65265"/>
                  </a:lnTo>
                  <a:lnTo>
                    <a:pt x="230836" y="105596"/>
                  </a:lnTo>
                  <a:lnTo>
                    <a:pt x="250715" y="150108"/>
                  </a:lnTo>
                  <a:lnTo>
                    <a:pt x="263165" y="198087"/>
                  </a:lnTo>
                  <a:lnTo>
                    <a:pt x="267473" y="248821"/>
                  </a:lnTo>
                  <a:lnTo>
                    <a:pt x="263165" y="299555"/>
                  </a:lnTo>
                  <a:lnTo>
                    <a:pt x="250715" y="347535"/>
                  </a:lnTo>
                  <a:lnTo>
                    <a:pt x="230836" y="392047"/>
                  </a:lnTo>
                  <a:lnTo>
                    <a:pt x="204239" y="432378"/>
                  </a:lnTo>
                  <a:lnTo>
                    <a:pt x="171635" y="467815"/>
                  </a:lnTo>
                  <a:lnTo>
                    <a:pt x="133736" y="497643"/>
                  </a:lnTo>
                  <a:close/>
                </a:path>
              </a:pathLst>
            </a:custGeom>
            <a:solidFill>
              <a:srgbClr val="535353">
                <a:alpha val="497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/>
          <p:nvPr/>
        </p:nvSpPr>
        <p:spPr>
          <a:xfrm>
            <a:off x="15553221" y="11"/>
            <a:ext cx="1616075" cy="1446530"/>
          </a:xfrm>
          <a:custGeom>
            <a:avLst/>
            <a:gdLst/>
            <a:ahLst/>
            <a:cxnLst/>
            <a:rect l="l" t="t" r="r" b="b"/>
            <a:pathLst>
              <a:path w="1616075" h="1446530">
                <a:moveTo>
                  <a:pt x="125361" y="0"/>
                </a:moveTo>
                <a:lnTo>
                  <a:pt x="98272" y="0"/>
                </a:lnTo>
                <a:lnTo>
                  <a:pt x="85940" y="39408"/>
                </a:lnTo>
                <a:lnTo>
                  <a:pt x="125361" y="0"/>
                </a:lnTo>
                <a:close/>
              </a:path>
              <a:path w="1616075" h="1446530">
                <a:moveTo>
                  <a:pt x="622046" y="0"/>
                </a:moveTo>
                <a:lnTo>
                  <a:pt x="249567" y="0"/>
                </a:lnTo>
                <a:lnTo>
                  <a:pt x="43891" y="205676"/>
                </a:lnTo>
                <a:lnTo>
                  <a:pt x="33769" y="257149"/>
                </a:lnTo>
                <a:lnTo>
                  <a:pt x="25019" y="308914"/>
                </a:lnTo>
                <a:lnTo>
                  <a:pt x="17551" y="360819"/>
                </a:lnTo>
                <a:lnTo>
                  <a:pt x="11404" y="412864"/>
                </a:lnTo>
                <a:lnTo>
                  <a:pt x="6565" y="465035"/>
                </a:lnTo>
                <a:lnTo>
                  <a:pt x="3048" y="517309"/>
                </a:lnTo>
                <a:lnTo>
                  <a:pt x="863" y="569658"/>
                </a:lnTo>
                <a:lnTo>
                  <a:pt x="0" y="622046"/>
                </a:lnTo>
                <a:lnTo>
                  <a:pt x="622046" y="0"/>
                </a:lnTo>
                <a:close/>
              </a:path>
              <a:path w="1616075" h="1446530">
                <a:moveTo>
                  <a:pt x="1118819" y="0"/>
                </a:moveTo>
                <a:lnTo>
                  <a:pt x="746252" y="0"/>
                </a:lnTo>
                <a:lnTo>
                  <a:pt x="3276" y="742975"/>
                </a:lnTo>
                <a:lnTo>
                  <a:pt x="5956" y="784237"/>
                </a:lnTo>
                <a:lnTo>
                  <a:pt x="9436" y="825512"/>
                </a:lnTo>
                <a:lnTo>
                  <a:pt x="13754" y="866521"/>
                </a:lnTo>
                <a:lnTo>
                  <a:pt x="18935" y="907694"/>
                </a:lnTo>
                <a:lnTo>
                  <a:pt x="24892" y="948664"/>
                </a:lnTo>
                <a:lnTo>
                  <a:pt x="31699" y="989545"/>
                </a:lnTo>
                <a:lnTo>
                  <a:pt x="39370" y="1030325"/>
                </a:lnTo>
                <a:lnTo>
                  <a:pt x="47815" y="1070902"/>
                </a:lnTo>
                <a:lnTo>
                  <a:pt x="1118819" y="0"/>
                </a:lnTo>
                <a:close/>
              </a:path>
              <a:path w="1616075" h="1446530">
                <a:moveTo>
                  <a:pt x="1615478" y="0"/>
                </a:moveTo>
                <a:lnTo>
                  <a:pt x="1242936" y="0"/>
                </a:lnTo>
                <a:lnTo>
                  <a:pt x="72313" y="1170609"/>
                </a:lnTo>
                <a:lnTo>
                  <a:pt x="84759" y="1213713"/>
                </a:lnTo>
                <a:lnTo>
                  <a:pt x="89357" y="1229144"/>
                </a:lnTo>
                <a:lnTo>
                  <a:pt x="103898" y="1275295"/>
                </a:lnTo>
                <a:lnTo>
                  <a:pt x="128092" y="1344295"/>
                </a:lnTo>
                <a:lnTo>
                  <a:pt x="154813" y="1412582"/>
                </a:lnTo>
                <a:lnTo>
                  <a:pt x="169138" y="1446403"/>
                </a:lnTo>
                <a:lnTo>
                  <a:pt x="1615478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" name="object 9"/>
          <p:cNvGrpSpPr/>
          <p:nvPr/>
        </p:nvGrpSpPr>
        <p:grpSpPr>
          <a:xfrm>
            <a:off x="14852284" y="0"/>
            <a:ext cx="3435985" cy="3384550"/>
            <a:chOff x="14852284" y="0"/>
            <a:chExt cx="3435985" cy="3384550"/>
          </a:xfrm>
        </p:grpSpPr>
        <p:sp>
          <p:nvSpPr>
            <p:cNvPr id="10" name="object 10"/>
            <p:cNvSpPr/>
            <p:nvPr/>
          </p:nvSpPr>
          <p:spPr>
            <a:xfrm>
              <a:off x="15761538" y="11"/>
              <a:ext cx="2526665" cy="2683510"/>
            </a:xfrm>
            <a:custGeom>
              <a:avLst/>
              <a:gdLst/>
              <a:ahLst/>
              <a:cxnLst/>
              <a:rect l="l" t="t" r="r" b="b"/>
              <a:pathLst>
                <a:path w="2526665" h="2683510">
                  <a:moveTo>
                    <a:pt x="1903857" y="0"/>
                  </a:moveTo>
                  <a:lnTo>
                    <a:pt x="1531302" y="0"/>
                  </a:lnTo>
                  <a:lnTo>
                    <a:pt x="385114" y="1146111"/>
                  </a:lnTo>
                  <a:lnTo>
                    <a:pt x="0" y="1531302"/>
                  </a:lnTo>
                  <a:lnTo>
                    <a:pt x="22872" y="1576743"/>
                  </a:lnTo>
                  <a:lnTo>
                    <a:pt x="47028" y="1621701"/>
                  </a:lnTo>
                  <a:lnTo>
                    <a:pt x="72313" y="1666113"/>
                  </a:lnTo>
                  <a:lnTo>
                    <a:pt x="98780" y="1710143"/>
                  </a:lnTo>
                  <a:lnTo>
                    <a:pt x="126517" y="1753552"/>
                  </a:lnTo>
                  <a:lnTo>
                    <a:pt x="135991" y="1767916"/>
                  </a:lnTo>
                  <a:lnTo>
                    <a:pt x="757682" y="1146111"/>
                  </a:lnTo>
                  <a:lnTo>
                    <a:pt x="1903857" y="0"/>
                  </a:lnTo>
                  <a:close/>
                </a:path>
                <a:path w="2526665" h="2683510">
                  <a:moveTo>
                    <a:pt x="2400604" y="0"/>
                  </a:moveTo>
                  <a:lnTo>
                    <a:pt x="2028037" y="0"/>
                  </a:lnTo>
                  <a:lnTo>
                    <a:pt x="187083" y="1841030"/>
                  </a:lnTo>
                  <a:lnTo>
                    <a:pt x="210502" y="1872221"/>
                  </a:lnTo>
                  <a:lnTo>
                    <a:pt x="234518" y="1903133"/>
                  </a:lnTo>
                  <a:lnTo>
                    <a:pt x="260972" y="1935683"/>
                  </a:lnTo>
                  <a:lnTo>
                    <a:pt x="288099" y="1967852"/>
                  </a:lnTo>
                  <a:lnTo>
                    <a:pt x="321868" y="2006193"/>
                  </a:lnTo>
                  <a:lnTo>
                    <a:pt x="356628" y="2043836"/>
                  </a:lnTo>
                  <a:lnTo>
                    <a:pt x="497382" y="1903133"/>
                  </a:lnTo>
                  <a:lnTo>
                    <a:pt x="2400604" y="0"/>
                  </a:lnTo>
                  <a:close/>
                </a:path>
                <a:path w="2526665" h="2683510">
                  <a:moveTo>
                    <a:pt x="2526461" y="2481745"/>
                  </a:moveTo>
                  <a:lnTo>
                    <a:pt x="2400846" y="2607348"/>
                  </a:lnTo>
                  <a:lnTo>
                    <a:pt x="2447010" y="2593898"/>
                  </a:lnTo>
                  <a:lnTo>
                    <a:pt x="2492895" y="2579344"/>
                  </a:lnTo>
                  <a:lnTo>
                    <a:pt x="2526461" y="2567825"/>
                  </a:lnTo>
                  <a:lnTo>
                    <a:pt x="2526461" y="2481745"/>
                  </a:lnTo>
                  <a:close/>
                </a:path>
                <a:path w="2526665" h="2683510">
                  <a:moveTo>
                    <a:pt x="2526461" y="1985213"/>
                  </a:moveTo>
                  <a:lnTo>
                    <a:pt x="2459317" y="2052358"/>
                  </a:lnTo>
                  <a:lnTo>
                    <a:pt x="2169769" y="2341803"/>
                  </a:lnTo>
                  <a:lnTo>
                    <a:pt x="1828330" y="2683230"/>
                  </a:lnTo>
                  <a:lnTo>
                    <a:pt x="1873415" y="2683103"/>
                  </a:lnTo>
                  <a:lnTo>
                    <a:pt x="1918449" y="2681986"/>
                  </a:lnTo>
                  <a:lnTo>
                    <a:pt x="1963420" y="2679877"/>
                  </a:lnTo>
                  <a:lnTo>
                    <a:pt x="2008352" y="2676829"/>
                  </a:lnTo>
                  <a:lnTo>
                    <a:pt x="2046859" y="2673540"/>
                  </a:lnTo>
                  <a:lnTo>
                    <a:pt x="2085263" y="2669514"/>
                  </a:lnTo>
                  <a:lnTo>
                    <a:pt x="2123630" y="2664701"/>
                  </a:lnTo>
                  <a:lnTo>
                    <a:pt x="2161908" y="2659176"/>
                  </a:lnTo>
                  <a:lnTo>
                    <a:pt x="2200084" y="2652928"/>
                  </a:lnTo>
                  <a:lnTo>
                    <a:pt x="2238159" y="2645943"/>
                  </a:lnTo>
                  <a:lnTo>
                    <a:pt x="2526461" y="2357640"/>
                  </a:lnTo>
                  <a:lnTo>
                    <a:pt x="2526461" y="1985213"/>
                  </a:lnTo>
                  <a:close/>
                </a:path>
                <a:path w="2526665" h="2683510">
                  <a:moveTo>
                    <a:pt x="2526461" y="1488427"/>
                  </a:moveTo>
                  <a:lnTo>
                    <a:pt x="1610347" y="2404529"/>
                  </a:lnTo>
                  <a:lnTo>
                    <a:pt x="1384084" y="2630881"/>
                  </a:lnTo>
                  <a:lnTo>
                    <a:pt x="1414195" y="2637574"/>
                  </a:lnTo>
                  <a:lnTo>
                    <a:pt x="1474673" y="2649588"/>
                  </a:lnTo>
                  <a:lnTo>
                    <a:pt x="1545564" y="2661310"/>
                  </a:lnTo>
                  <a:lnTo>
                    <a:pt x="1586242" y="2666885"/>
                  </a:lnTo>
                  <a:lnTo>
                    <a:pt x="1627022" y="2671661"/>
                  </a:lnTo>
                  <a:lnTo>
                    <a:pt x="1667865" y="2675610"/>
                  </a:lnTo>
                  <a:lnTo>
                    <a:pt x="1708746" y="2678760"/>
                  </a:lnTo>
                  <a:lnTo>
                    <a:pt x="2526461" y="1861045"/>
                  </a:lnTo>
                  <a:lnTo>
                    <a:pt x="2526461" y="1488427"/>
                  </a:lnTo>
                  <a:close/>
                </a:path>
                <a:path w="2526665" h="2683510">
                  <a:moveTo>
                    <a:pt x="2526461" y="991781"/>
                  </a:moveTo>
                  <a:lnTo>
                    <a:pt x="1011542" y="2506776"/>
                  </a:lnTo>
                  <a:lnTo>
                    <a:pt x="1061910" y="2528328"/>
                  </a:lnTo>
                  <a:lnTo>
                    <a:pt x="1112761" y="2548496"/>
                  </a:lnTo>
                  <a:lnTo>
                    <a:pt x="1164031" y="2567254"/>
                  </a:lnTo>
                  <a:lnTo>
                    <a:pt x="1215504" y="2584577"/>
                  </a:lnTo>
                  <a:lnTo>
                    <a:pt x="1215656" y="2584627"/>
                  </a:lnTo>
                  <a:lnTo>
                    <a:pt x="1250365" y="2595372"/>
                  </a:lnTo>
                  <a:lnTo>
                    <a:pt x="1285138" y="2605557"/>
                  </a:lnTo>
                  <a:lnTo>
                    <a:pt x="2526461" y="1364246"/>
                  </a:lnTo>
                  <a:lnTo>
                    <a:pt x="2526461" y="991781"/>
                  </a:lnTo>
                  <a:close/>
                </a:path>
                <a:path w="2526665" h="2683510">
                  <a:moveTo>
                    <a:pt x="2526461" y="494982"/>
                  </a:moveTo>
                  <a:lnTo>
                    <a:pt x="1058214" y="1963127"/>
                  </a:lnTo>
                  <a:lnTo>
                    <a:pt x="692416" y="2329078"/>
                  </a:lnTo>
                  <a:lnTo>
                    <a:pt x="699516" y="2333891"/>
                  </a:lnTo>
                  <a:lnTo>
                    <a:pt x="735330" y="2357475"/>
                  </a:lnTo>
                  <a:lnTo>
                    <a:pt x="768375" y="2378341"/>
                  </a:lnTo>
                  <a:lnTo>
                    <a:pt x="805954" y="2400960"/>
                  </a:lnTo>
                  <a:lnTo>
                    <a:pt x="850201" y="2426258"/>
                  </a:lnTo>
                  <a:lnTo>
                    <a:pt x="901306" y="2453729"/>
                  </a:lnTo>
                  <a:lnTo>
                    <a:pt x="927074" y="2466873"/>
                  </a:lnTo>
                  <a:lnTo>
                    <a:pt x="1133297" y="2260739"/>
                  </a:lnTo>
                  <a:lnTo>
                    <a:pt x="2526461" y="867498"/>
                  </a:lnTo>
                  <a:lnTo>
                    <a:pt x="2526461" y="494982"/>
                  </a:lnTo>
                  <a:close/>
                </a:path>
                <a:path w="2526665" h="2683510">
                  <a:moveTo>
                    <a:pt x="2526461" y="0"/>
                  </a:moveTo>
                  <a:lnTo>
                    <a:pt x="2524785" y="0"/>
                  </a:lnTo>
                  <a:lnTo>
                    <a:pt x="775728" y="1749056"/>
                  </a:lnTo>
                  <a:lnTo>
                    <a:pt x="418592" y="2106142"/>
                  </a:lnTo>
                  <a:lnTo>
                    <a:pt x="475945" y="2159292"/>
                  </a:lnTo>
                  <a:lnTo>
                    <a:pt x="511136" y="2190242"/>
                  </a:lnTo>
                  <a:lnTo>
                    <a:pt x="546849" y="2220264"/>
                  </a:lnTo>
                  <a:lnTo>
                    <a:pt x="583082" y="2249335"/>
                  </a:lnTo>
                  <a:lnTo>
                    <a:pt x="619836" y="2277427"/>
                  </a:lnTo>
                  <a:lnTo>
                    <a:pt x="2526461" y="370827"/>
                  </a:lnTo>
                  <a:lnTo>
                    <a:pt x="2526461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4852282" y="284949"/>
              <a:ext cx="3099435" cy="3099435"/>
            </a:xfrm>
            <a:custGeom>
              <a:avLst/>
              <a:gdLst/>
              <a:ahLst/>
              <a:cxnLst/>
              <a:rect l="l" t="t" r="r" b="b"/>
              <a:pathLst>
                <a:path w="3099434" h="3099435">
                  <a:moveTo>
                    <a:pt x="1094117" y="68135"/>
                  </a:moveTo>
                  <a:lnTo>
                    <a:pt x="1042238" y="85064"/>
                  </a:lnTo>
                  <a:lnTo>
                    <a:pt x="991184" y="103797"/>
                  </a:lnTo>
                  <a:lnTo>
                    <a:pt x="940993" y="124244"/>
                  </a:lnTo>
                  <a:lnTo>
                    <a:pt x="891692" y="146342"/>
                  </a:lnTo>
                  <a:lnTo>
                    <a:pt x="146342" y="891705"/>
                  </a:lnTo>
                  <a:lnTo>
                    <a:pt x="124269" y="940993"/>
                  </a:lnTo>
                  <a:lnTo>
                    <a:pt x="103847" y="991196"/>
                  </a:lnTo>
                  <a:lnTo>
                    <a:pt x="85115" y="1042250"/>
                  </a:lnTo>
                  <a:lnTo>
                    <a:pt x="68122" y="1094117"/>
                  </a:lnTo>
                  <a:lnTo>
                    <a:pt x="1094117" y="68135"/>
                  </a:lnTo>
                  <a:close/>
                </a:path>
                <a:path w="3099434" h="3099435">
                  <a:moveTo>
                    <a:pt x="1655267" y="3670"/>
                  </a:moveTo>
                  <a:lnTo>
                    <a:pt x="1629054" y="2095"/>
                  </a:lnTo>
                  <a:lnTo>
                    <a:pt x="1602714" y="952"/>
                  </a:lnTo>
                  <a:lnTo>
                    <a:pt x="1576235" y="241"/>
                  </a:lnTo>
                  <a:lnTo>
                    <a:pt x="1549666" y="0"/>
                  </a:lnTo>
                  <a:lnTo>
                    <a:pt x="1544688" y="0"/>
                  </a:lnTo>
                  <a:lnTo>
                    <a:pt x="1534591" y="266"/>
                  </a:lnTo>
                  <a:lnTo>
                    <a:pt x="254" y="1534604"/>
                  </a:lnTo>
                  <a:lnTo>
                    <a:pt x="0" y="1544561"/>
                  </a:lnTo>
                  <a:lnTo>
                    <a:pt x="0" y="1549666"/>
                  </a:lnTo>
                  <a:lnTo>
                    <a:pt x="241" y="1576247"/>
                  </a:lnTo>
                  <a:lnTo>
                    <a:pt x="952" y="1602714"/>
                  </a:lnTo>
                  <a:lnTo>
                    <a:pt x="2095" y="1629054"/>
                  </a:lnTo>
                  <a:lnTo>
                    <a:pt x="3670" y="1655267"/>
                  </a:lnTo>
                  <a:lnTo>
                    <a:pt x="1655267" y="3670"/>
                  </a:lnTo>
                  <a:close/>
                </a:path>
                <a:path w="3099434" h="3099435">
                  <a:moveTo>
                    <a:pt x="2067052" y="88544"/>
                  </a:moveTo>
                  <a:lnTo>
                    <a:pt x="2043785" y="80543"/>
                  </a:lnTo>
                  <a:lnTo>
                    <a:pt x="2020354" y="72847"/>
                  </a:lnTo>
                  <a:lnTo>
                    <a:pt x="1996757" y="65506"/>
                  </a:lnTo>
                  <a:lnTo>
                    <a:pt x="1972983" y="58534"/>
                  </a:lnTo>
                  <a:lnTo>
                    <a:pt x="58559" y="1972957"/>
                  </a:lnTo>
                  <a:lnTo>
                    <a:pt x="65532" y="1996706"/>
                  </a:lnTo>
                  <a:lnTo>
                    <a:pt x="72872" y="2020303"/>
                  </a:lnTo>
                  <a:lnTo>
                    <a:pt x="80556" y="2043734"/>
                  </a:lnTo>
                  <a:lnTo>
                    <a:pt x="88569" y="2067026"/>
                  </a:lnTo>
                  <a:lnTo>
                    <a:pt x="2067052" y="88544"/>
                  </a:lnTo>
                  <a:close/>
                </a:path>
                <a:path w="3099434" h="3099435">
                  <a:moveTo>
                    <a:pt x="2398915" y="253441"/>
                  </a:moveTo>
                  <a:lnTo>
                    <a:pt x="2380043" y="241185"/>
                  </a:lnTo>
                  <a:lnTo>
                    <a:pt x="2360968" y="229184"/>
                  </a:lnTo>
                  <a:lnTo>
                    <a:pt x="2341664" y="217462"/>
                  </a:lnTo>
                  <a:lnTo>
                    <a:pt x="2322144" y="206006"/>
                  </a:lnTo>
                  <a:lnTo>
                    <a:pt x="205955" y="2322195"/>
                  </a:lnTo>
                  <a:lnTo>
                    <a:pt x="217398" y="2341689"/>
                  </a:lnTo>
                  <a:lnTo>
                    <a:pt x="229133" y="2360993"/>
                  </a:lnTo>
                  <a:lnTo>
                    <a:pt x="241122" y="2380094"/>
                  </a:lnTo>
                  <a:lnTo>
                    <a:pt x="253377" y="2399030"/>
                  </a:lnTo>
                  <a:lnTo>
                    <a:pt x="2398915" y="253441"/>
                  </a:lnTo>
                  <a:close/>
                </a:path>
                <a:path w="3099434" h="3099435">
                  <a:moveTo>
                    <a:pt x="2669984" y="479031"/>
                  </a:moveTo>
                  <a:lnTo>
                    <a:pt x="2654719" y="463308"/>
                  </a:lnTo>
                  <a:lnTo>
                    <a:pt x="2639187" y="447789"/>
                  </a:lnTo>
                  <a:lnTo>
                    <a:pt x="2623426" y="432498"/>
                  </a:lnTo>
                  <a:lnTo>
                    <a:pt x="2607487" y="417449"/>
                  </a:lnTo>
                  <a:lnTo>
                    <a:pt x="417410" y="2607526"/>
                  </a:lnTo>
                  <a:lnTo>
                    <a:pt x="432473" y="2623477"/>
                  </a:lnTo>
                  <a:lnTo>
                    <a:pt x="447763" y="2639225"/>
                  </a:lnTo>
                  <a:lnTo>
                    <a:pt x="463270" y="2654757"/>
                  </a:lnTo>
                  <a:lnTo>
                    <a:pt x="478993" y="2670048"/>
                  </a:lnTo>
                  <a:lnTo>
                    <a:pt x="2669984" y="479031"/>
                  </a:lnTo>
                  <a:close/>
                </a:path>
                <a:path w="3099434" h="3099435">
                  <a:moveTo>
                    <a:pt x="2884195" y="761568"/>
                  </a:moveTo>
                  <a:lnTo>
                    <a:pt x="2872575" y="742276"/>
                  </a:lnTo>
                  <a:lnTo>
                    <a:pt x="2860700" y="723163"/>
                  </a:lnTo>
                  <a:lnTo>
                    <a:pt x="2848546" y="704202"/>
                  </a:lnTo>
                  <a:lnTo>
                    <a:pt x="2836113" y="685444"/>
                  </a:lnTo>
                  <a:lnTo>
                    <a:pt x="685482" y="2836087"/>
                  </a:lnTo>
                  <a:lnTo>
                    <a:pt x="704240" y="2848508"/>
                  </a:lnTo>
                  <a:lnTo>
                    <a:pt x="723188" y="2860649"/>
                  </a:lnTo>
                  <a:lnTo>
                    <a:pt x="742315" y="2872511"/>
                  </a:lnTo>
                  <a:lnTo>
                    <a:pt x="761593" y="2884132"/>
                  </a:lnTo>
                  <a:lnTo>
                    <a:pt x="2884195" y="761568"/>
                  </a:lnTo>
                  <a:close/>
                </a:path>
                <a:path w="3099434" h="3099435">
                  <a:moveTo>
                    <a:pt x="3035135" y="1107376"/>
                  </a:moveTo>
                  <a:lnTo>
                    <a:pt x="3027959" y="1083792"/>
                  </a:lnTo>
                  <a:lnTo>
                    <a:pt x="3020403" y="1060386"/>
                  </a:lnTo>
                  <a:lnTo>
                    <a:pt x="3012490" y="1037158"/>
                  </a:lnTo>
                  <a:lnTo>
                    <a:pt x="3004210" y="1014095"/>
                  </a:lnTo>
                  <a:lnTo>
                    <a:pt x="1014069" y="3004235"/>
                  </a:lnTo>
                  <a:lnTo>
                    <a:pt x="1037158" y="3012529"/>
                  </a:lnTo>
                  <a:lnTo>
                    <a:pt x="1060411" y="3020441"/>
                  </a:lnTo>
                  <a:lnTo>
                    <a:pt x="1083818" y="3027984"/>
                  </a:lnTo>
                  <a:lnTo>
                    <a:pt x="1107351" y="3035173"/>
                  </a:lnTo>
                  <a:lnTo>
                    <a:pt x="3035135" y="1107376"/>
                  </a:lnTo>
                  <a:close/>
                </a:path>
                <a:path w="3099434" h="3099435">
                  <a:moveTo>
                    <a:pt x="3041548" y="1970189"/>
                  </a:moveTo>
                  <a:lnTo>
                    <a:pt x="1970227" y="3041548"/>
                  </a:lnTo>
                  <a:lnTo>
                    <a:pt x="2019401" y="3026803"/>
                  </a:lnTo>
                  <a:lnTo>
                    <a:pt x="2067877" y="3010484"/>
                  </a:lnTo>
                  <a:lnTo>
                    <a:pt x="2115655" y="2992628"/>
                  </a:lnTo>
                  <a:lnTo>
                    <a:pt x="2162695" y="2973273"/>
                  </a:lnTo>
                  <a:lnTo>
                    <a:pt x="2973286" y="2162657"/>
                  </a:lnTo>
                  <a:lnTo>
                    <a:pt x="2992615" y="2115642"/>
                  </a:lnTo>
                  <a:lnTo>
                    <a:pt x="3010471" y="2067877"/>
                  </a:lnTo>
                  <a:lnTo>
                    <a:pt x="3026791" y="2019388"/>
                  </a:lnTo>
                  <a:lnTo>
                    <a:pt x="3041548" y="1970189"/>
                  </a:lnTo>
                  <a:close/>
                </a:path>
                <a:path w="3099434" h="3099435">
                  <a:moveTo>
                    <a:pt x="3099193" y="1539963"/>
                  </a:moveTo>
                  <a:lnTo>
                    <a:pt x="3098736" y="1510055"/>
                  </a:lnTo>
                  <a:lnTo>
                    <a:pt x="3097707" y="1480235"/>
                  </a:lnTo>
                  <a:lnTo>
                    <a:pt x="3096120" y="1450555"/>
                  </a:lnTo>
                  <a:lnTo>
                    <a:pt x="3093961" y="1421003"/>
                  </a:lnTo>
                  <a:lnTo>
                    <a:pt x="1421003" y="3093961"/>
                  </a:lnTo>
                  <a:lnTo>
                    <a:pt x="1450555" y="3096107"/>
                  </a:lnTo>
                  <a:lnTo>
                    <a:pt x="1480235" y="3097707"/>
                  </a:lnTo>
                  <a:lnTo>
                    <a:pt x="1510055" y="3098736"/>
                  </a:lnTo>
                  <a:lnTo>
                    <a:pt x="1539963" y="3099193"/>
                  </a:lnTo>
                  <a:lnTo>
                    <a:pt x="3099193" y="1539963"/>
                  </a:lnTo>
                  <a:close/>
                </a:path>
              </a:pathLst>
            </a:custGeom>
            <a:solidFill>
              <a:srgbClr val="FBBE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/>
          <p:nvPr/>
        </p:nvSpPr>
        <p:spPr>
          <a:xfrm>
            <a:off x="1430997" y="11"/>
            <a:ext cx="1616075" cy="1446530"/>
          </a:xfrm>
          <a:custGeom>
            <a:avLst/>
            <a:gdLst/>
            <a:ahLst/>
            <a:cxnLst/>
            <a:rect l="l" t="t" r="r" b="b"/>
            <a:pathLst>
              <a:path w="1616075" h="1446530">
                <a:moveTo>
                  <a:pt x="1529537" y="39408"/>
                </a:moveTo>
                <a:lnTo>
                  <a:pt x="1517218" y="0"/>
                </a:lnTo>
                <a:lnTo>
                  <a:pt x="1490116" y="0"/>
                </a:lnTo>
                <a:lnTo>
                  <a:pt x="1529537" y="39408"/>
                </a:lnTo>
                <a:close/>
              </a:path>
              <a:path w="1616075" h="1446530">
                <a:moveTo>
                  <a:pt x="1543164" y="1170609"/>
                </a:moveTo>
                <a:lnTo>
                  <a:pt x="372554" y="0"/>
                </a:lnTo>
                <a:lnTo>
                  <a:pt x="0" y="0"/>
                </a:lnTo>
                <a:lnTo>
                  <a:pt x="1446339" y="1446403"/>
                </a:lnTo>
                <a:lnTo>
                  <a:pt x="1460665" y="1412582"/>
                </a:lnTo>
                <a:lnTo>
                  <a:pt x="1487398" y="1344295"/>
                </a:lnTo>
                <a:lnTo>
                  <a:pt x="1502816" y="1301242"/>
                </a:lnTo>
                <a:lnTo>
                  <a:pt x="1516557" y="1259941"/>
                </a:lnTo>
                <a:lnTo>
                  <a:pt x="1530718" y="1213713"/>
                </a:lnTo>
                <a:lnTo>
                  <a:pt x="1533347" y="1205064"/>
                </a:lnTo>
                <a:lnTo>
                  <a:pt x="1534655" y="1200619"/>
                </a:lnTo>
                <a:lnTo>
                  <a:pt x="1536814" y="1193126"/>
                </a:lnTo>
                <a:lnTo>
                  <a:pt x="1541081" y="1178102"/>
                </a:lnTo>
                <a:lnTo>
                  <a:pt x="1543164" y="1170609"/>
                </a:lnTo>
                <a:close/>
              </a:path>
              <a:path w="1616075" h="1446530">
                <a:moveTo>
                  <a:pt x="1612214" y="742975"/>
                </a:moveTo>
                <a:lnTo>
                  <a:pt x="869238" y="0"/>
                </a:lnTo>
                <a:lnTo>
                  <a:pt x="496658" y="0"/>
                </a:lnTo>
                <a:lnTo>
                  <a:pt x="1567662" y="1070902"/>
                </a:lnTo>
                <a:lnTo>
                  <a:pt x="1571993" y="1050645"/>
                </a:lnTo>
                <a:lnTo>
                  <a:pt x="1580045" y="1009954"/>
                </a:lnTo>
                <a:lnTo>
                  <a:pt x="1587233" y="969111"/>
                </a:lnTo>
                <a:lnTo>
                  <a:pt x="1593659" y="928204"/>
                </a:lnTo>
                <a:lnTo>
                  <a:pt x="1599260" y="887133"/>
                </a:lnTo>
                <a:lnTo>
                  <a:pt x="1603997" y="846023"/>
                </a:lnTo>
                <a:lnTo>
                  <a:pt x="1607896" y="804875"/>
                </a:lnTo>
                <a:lnTo>
                  <a:pt x="1610956" y="763612"/>
                </a:lnTo>
                <a:lnTo>
                  <a:pt x="1612214" y="742975"/>
                </a:lnTo>
                <a:close/>
              </a:path>
              <a:path w="1616075" h="1446530">
                <a:moveTo>
                  <a:pt x="1615490" y="622046"/>
                </a:moveTo>
                <a:lnTo>
                  <a:pt x="1614627" y="569658"/>
                </a:lnTo>
                <a:lnTo>
                  <a:pt x="1612430" y="517309"/>
                </a:lnTo>
                <a:lnTo>
                  <a:pt x="1608924" y="465035"/>
                </a:lnTo>
                <a:lnTo>
                  <a:pt x="1604086" y="412864"/>
                </a:lnTo>
                <a:lnTo>
                  <a:pt x="1597926" y="360819"/>
                </a:lnTo>
                <a:lnTo>
                  <a:pt x="1590459" y="308914"/>
                </a:lnTo>
                <a:lnTo>
                  <a:pt x="1581721" y="257149"/>
                </a:lnTo>
                <a:lnTo>
                  <a:pt x="1571599" y="205676"/>
                </a:lnTo>
                <a:lnTo>
                  <a:pt x="1365923" y="0"/>
                </a:lnTo>
                <a:lnTo>
                  <a:pt x="993432" y="0"/>
                </a:lnTo>
                <a:lnTo>
                  <a:pt x="1615490" y="622046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3" name="object 13"/>
          <p:cNvGrpSpPr/>
          <p:nvPr/>
        </p:nvGrpSpPr>
        <p:grpSpPr>
          <a:xfrm>
            <a:off x="0" y="0"/>
            <a:ext cx="3743960" cy="3384550"/>
            <a:chOff x="0" y="0"/>
            <a:chExt cx="3743960" cy="3384550"/>
          </a:xfrm>
        </p:grpSpPr>
        <p:sp>
          <p:nvSpPr>
            <p:cNvPr id="14" name="object 14"/>
            <p:cNvSpPr/>
            <p:nvPr/>
          </p:nvSpPr>
          <p:spPr>
            <a:xfrm>
              <a:off x="0" y="11"/>
              <a:ext cx="2838450" cy="2683510"/>
            </a:xfrm>
            <a:custGeom>
              <a:avLst/>
              <a:gdLst/>
              <a:ahLst/>
              <a:cxnLst/>
              <a:rect l="l" t="t" r="r" b="b"/>
              <a:pathLst>
                <a:path w="2838450" h="2683510">
                  <a:moveTo>
                    <a:pt x="437311" y="2607348"/>
                  </a:moveTo>
                  <a:lnTo>
                    <a:pt x="0" y="2170061"/>
                  </a:lnTo>
                  <a:lnTo>
                    <a:pt x="0" y="2428583"/>
                  </a:lnTo>
                  <a:lnTo>
                    <a:pt x="76695" y="2468905"/>
                  </a:lnTo>
                  <a:lnTo>
                    <a:pt x="120561" y="2490063"/>
                  </a:lnTo>
                  <a:lnTo>
                    <a:pt x="164807" y="2510117"/>
                  </a:lnTo>
                  <a:lnTo>
                    <a:pt x="209423" y="2529078"/>
                  </a:lnTo>
                  <a:lnTo>
                    <a:pt x="254381" y="2546934"/>
                  </a:lnTo>
                  <a:lnTo>
                    <a:pt x="299681" y="2563685"/>
                  </a:lnTo>
                  <a:lnTo>
                    <a:pt x="345274" y="2579344"/>
                  </a:lnTo>
                  <a:lnTo>
                    <a:pt x="391160" y="2593898"/>
                  </a:lnTo>
                  <a:lnTo>
                    <a:pt x="437311" y="2607348"/>
                  </a:lnTo>
                  <a:close/>
                </a:path>
                <a:path w="2838450" h="2683510">
                  <a:moveTo>
                    <a:pt x="1009827" y="2683230"/>
                  </a:moveTo>
                  <a:lnTo>
                    <a:pt x="0" y="1673491"/>
                  </a:lnTo>
                  <a:lnTo>
                    <a:pt x="0" y="2045919"/>
                  </a:lnTo>
                  <a:lnTo>
                    <a:pt x="600011" y="2645943"/>
                  </a:lnTo>
                  <a:lnTo>
                    <a:pt x="638086" y="2652928"/>
                  </a:lnTo>
                  <a:lnTo>
                    <a:pt x="676262" y="2659176"/>
                  </a:lnTo>
                  <a:lnTo>
                    <a:pt x="714540" y="2664701"/>
                  </a:lnTo>
                  <a:lnTo>
                    <a:pt x="752906" y="2669514"/>
                  </a:lnTo>
                  <a:lnTo>
                    <a:pt x="791311" y="2673540"/>
                  </a:lnTo>
                  <a:lnTo>
                    <a:pt x="829818" y="2676829"/>
                  </a:lnTo>
                  <a:lnTo>
                    <a:pt x="874737" y="2679877"/>
                  </a:lnTo>
                  <a:lnTo>
                    <a:pt x="919721" y="2681986"/>
                  </a:lnTo>
                  <a:lnTo>
                    <a:pt x="964755" y="2683103"/>
                  </a:lnTo>
                  <a:lnTo>
                    <a:pt x="1009827" y="2683230"/>
                  </a:lnTo>
                  <a:close/>
                </a:path>
                <a:path w="2838450" h="2683510">
                  <a:moveTo>
                    <a:pt x="1454086" y="2630881"/>
                  </a:moveTo>
                  <a:lnTo>
                    <a:pt x="0" y="1176705"/>
                  </a:lnTo>
                  <a:lnTo>
                    <a:pt x="0" y="1549336"/>
                  </a:lnTo>
                  <a:lnTo>
                    <a:pt x="1129423" y="2678760"/>
                  </a:lnTo>
                  <a:lnTo>
                    <a:pt x="1170305" y="2675610"/>
                  </a:lnTo>
                  <a:lnTo>
                    <a:pt x="1211148" y="2671661"/>
                  </a:lnTo>
                  <a:lnTo>
                    <a:pt x="1251927" y="2666885"/>
                  </a:lnTo>
                  <a:lnTo>
                    <a:pt x="1292593" y="2661310"/>
                  </a:lnTo>
                  <a:lnTo>
                    <a:pt x="1333157" y="2654909"/>
                  </a:lnTo>
                  <a:lnTo>
                    <a:pt x="1393761" y="2643809"/>
                  </a:lnTo>
                  <a:lnTo>
                    <a:pt x="1454086" y="2630881"/>
                  </a:lnTo>
                  <a:close/>
                </a:path>
                <a:path w="2838450" h="2683510">
                  <a:moveTo>
                    <a:pt x="1826628" y="2506776"/>
                  </a:moveTo>
                  <a:lnTo>
                    <a:pt x="0" y="680046"/>
                  </a:lnTo>
                  <a:lnTo>
                    <a:pt x="0" y="1052525"/>
                  </a:lnTo>
                  <a:lnTo>
                    <a:pt x="1553019" y="2605557"/>
                  </a:lnTo>
                  <a:lnTo>
                    <a:pt x="1587792" y="2595372"/>
                  </a:lnTo>
                  <a:lnTo>
                    <a:pt x="1622463" y="2584577"/>
                  </a:lnTo>
                  <a:lnTo>
                    <a:pt x="1622666" y="2584577"/>
                  </a:lnTo>
                  <a:lnTo>
                    <a:pt x="1674126" y="2567254"/>
                  </a:lnTo>
                  <a:lnTo>
                    <a:pt x="1725396" y="2548496"/>
                  </a:lnTo>
                  <a:lnTo>
                    <a:pt x="1776260" y="2528328"/>
                  </a:lnTo>
                  <a:lnTo>
                    <a:pt x="1826628" y="2506776"/>
                  </a:lnTo>
                  <a:close/>
                </a:path>
                <a:path w="2838450" h="2683510">
                  <a:moveTo>
                    <a:pt x="2145741" y="2329078"/>
                  </a:moveTo>
                  <a:lnTo>
                    <a:pt x="0" y="183286"/>
                  </a:lnTo>
                  <a:lnTo>
                    <a:pt x="0" y="555764"/>
                  </a:lnTo>
                  <a:lnTo>
                    <a:pt x="1911096" y="2466873"/>
                  </a:lnTo>
                  <a:lnTo>
                    <a:pt x="1936864" y="2453729"/>
                  </a:lnTo>
                  <a:lnTo>
                    <a:pt x="1987956" y="2426258"/>
                  </a:lnTo>
                  <a:lnTo>
                    <a:pt x="2032203" y="2400960"/>
                  </a:lnTo>
                  <a:lnTo>
                    <a:pt x="2069795" y="2378341"/>
                  </a:lnTo>
                  <a:lnTo>
                    <a:pt x="2110016" y="2352814"/>
                  </a:lnTo>
                  <a:lnTo>
                    <a:pt x="2145741" y="2329078"/>
                  </a:lnTo>
                  <a:close/>
                </a:path>
                <a:path w="2838450" h="2683510">
                  <a:moveTo>
                    <a:pt x="2419566" y="2106142"/>
                  </a:moveTo>
                  <a:lnTo>
                    <a:pt x="2062416" y="1749056"/>
                  </a:lnTo>
                  <a:lnTo>
                    <a:pt x="313372" y="0"/>
                  </a:lnTo>
                  <a:lnTo>
                    <a:pt x="0" y="0"/>
                  </a:lnTo>
                  <a:lnTo>
                    <a:pt x="0" y="59105"/>
                  </a:lnTo>
                  <a:lnTo>
                    <a:pt x="2218334" y="2277427"/>
                  </a:lnTo>
                  <a:lnTo>
                    <a:pt x="2255088" y="2249335"/>
                  </a:lnTo>
                  <a:lnTo>
                    <a:pt x="2291321" y="2220264"/>
                  </a:lnTo>
                  <a:lnTo>
                    <a:pt x="2327033" y="2190242"/>
                  </a:lnTo>
                  <a:lnTo>
                    <a:pt x="2362225" y="2159292"/>
                  </a:lnTo>
                  <a:lnTo>
                    <a:pt x="2396909" y="2127427"/>
                  </a:lnTo>
                  <a:lnTo>
                    <a:pt x="2413927" y="2111527"/>
                  </a:lnTo>
                  <a:lnTo>
                    <a:pt x="2419566" y="2106142"/>
                  </a:lnTo>
                  <a:close/>
                </a:path>
                <a:path w="2838450" h="2683510">
                  <a:moveTo>
                    <a:pt x="2651074" y="1841030"/>
                  </a:moveTo>
                  <a:lnTo>
                    <a:pt x="810133" y="0"/>
                  </a:lnTo>
                  <a:lnTo>
                    <a:pt x="437565" y="0"/>
                  </a:lnTo>
                  <a:lnTo>
                    <a:pt x="2340775" y="1903133"/>
                  </a:lnTo>
                  <a:lnTo>
                    <a:pt x="2481542" y="2043836"/>
                  </a:lnTo>
                  <a:lnTo>
                    <a:pt x="2499068" y="2025129"/>
                  </a:lnTo>
                  <a:lnTo>
                    <a:pt x="2533281" y="1987080"/>
                  </a:lnTo>
                  <a:lnTo>
                    <a:pt x="2563723" y="1951799"/>
                  </a:lnTo>
                  <a:lnTo>
                    <a:pt x="2590508" y="1919465"/>
                  </a:lnTo>
                  <a:lnTo>
                    <a:pt x="2615704" y="1887689"/>
                  </a:lnTo>
                  <a:lnTo>
                    <a:pt x="2639466" y="1856676"/>
                  </a:lnTo>
                  <a:lnTo>
                    <a:pt x="2651074" y="1841030"/>
                  </a:lnTo>
                  <a:close/>
                </a:path>
                <a:path w="2838450" h="2683510">
                  <a:moveTo>
                    <a:pt x="2838170" y="1531302"/>
                  </a:moveTo>
                  <a:lnTo>
                    <a:pt x="2452979" y="1146111"/>
                  </a:lnTo>
                  <a:lnTo>
                    <a:pt x="1306868" y="0"/>
                  </a:lnTo>
                  <a:lnTo>
                    <a:pt x="934313" y="0"/>
                  </a:lnTo>
                  <a:lnTo>
                    <a:pt x="2080488" y="1146111"/>
                  </a:lnTo>
                  <a:lnTo>
                    <a:pt x="2702179" y="1767916"/>
                  </a:lnTo>
                  <a:lnTo>
                    <a:pt x="2730271" y="1724660"/>
                  </a:lnTo>
                  <a:lnTo>
                    <a:pt x="2752775" y="1688172"/>
                  </a:lnTo>
                  <a:lnTo>
                    <a:pt x="2778620" y="1643964"/>
                  </a:lnTo>
                  <a:lnTo>
                    <a:pt x="2803360" y="1599272"/>
                  </a:lnTo>
                  <a:lnTo>
                    <a:pt x="2826893" y="1554099"/>
                  </a:lnTo>
                  <a:lnTo>
                    <a:pt x="2838170" y="1531302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648220" y="284949"/>
              <a:ext cx="3095625" cy="3099435"/>
            </a:xfrm>
            <a:custGeom>
              <a:avLst/>
              <a:gdLst/>
              <a:ahLst/>
              <a:cxnLst/>
              <a:rect l="l" t="t" r="r" b="b"/>
              <a:pathLst>
                <a:path w="3095625" h="3099435">
                  <a:moveTo>
                    <a:pt x="1128979" y="3041548"/>
                  </a:moveTo>
                  <a:lnTo>
                    <a:pt x="57645" y="1970189"/>
                  </a:lnTo>
                  <a:lnTo>
                    <a:pt x="72402" y="2019388"/>
                  </a:lnTo>
                  <a:lnTo>
                    <a:pt x="88734" y="2067877"/>
                  </a:lnTo>
                  <a:lnTo>
                    <a:pt x="106591" y="2115642"/>
                  </a:lnTo>
                  <a:lnTo>
                    <a:pt x="125907" y="2162657"/>
                  </a:lnTo>
                  <a:lnTo>
                    <a:pt x="936510" y="2973273"/>
                  </a:lnTo>
                  <a:lnTo>
                    <a:pt x="983551" y="2992628"/>
                  </a:lnTo>
                  <a:lnTo>
                    <a:pt x="1031316" y="3010484"/>
                  </a:lnTo>
                  <a:lnTo>
                    <a:pt x="1079792" y="3026803"/>
                  </a:lnTo>
                  <a:lnTo>
                    <a:pt x="1128979" y="3041548"/>
                  </a:lnTo>
                  <a:close/>
                </a:path>
                <a:path w="3095625" h="3099435">
                  <a:moveTo>
                    <a:pt x="1678203" y="3093961"/>
                  </a:moveTo>
                  <a:lnTo>
                    <a:pt x="5245" y="1421003"/>
                  </a:lnTo>
                  <a:lnTo>
                    <a:pt x="3073" y="1450555"/>
                  </a:lnTo>
                  <a:lnTo>
                    <a:pt x="1498" y="1480235"/>
                  </a:lnTo>
                  <a:lnTo>
                    <a:pt x="469" y="1510055"/>
                  </a:lnTo>
                  <a:lnTo>
                    <a:pt x="0" y="1539963"/>
                  </a:lnTo>
                  <a:lnTo>
                    <a:pt x="1559229" y="3099193"/>
                  </a:lnTo>
                  <a:lnTo>
                    <a:pt x="1589151" y="3098736"/>
                  </a:lnTo>
                  <a:lnTo>
                    <a:pt x="1618957" y="3097707"/>
                  </a:lnTo>
                  <a:lnTo>
                    <a:pt x="1648650" y="3096107"/>
                  </a:lnTo>
                  <a:lnTo>
                    <a:pt x="1678203" y="3093961"/>
                  </a:lnTo>
                  <a:close/>
                </a:path>
                <a:path w="3095625" h="3099435">
                  <a:moveTo>
                    <a:pt x="2085136" y="3004235"/>
                  </a:moveTo>
                  <a:lnTo>
                    <a:pt x="94996" y="1014095"/>
                  </a:lnTo>
                  <a:lnTo>
                    <a:pt x="86715" y="1037158"/>
                  </a:lnTo>
                  <a:lnTo>
                    <a:pt x="78790" y="1060386"/>
                  </a:lnTo>
                  <a:lnTo>
                    <a:pt x="71247" y="1083792"/>
                  </a:lnTo>
                  <a:lnTo>
                    <a:pt x="64071" y="1107376"/>
                  </a:lnTo>
                  <a:lnTo>
                    <a:pt x="1991855" y="3035160"/>
                  </a:lnTo>
                  <a:lnTo>
                    <a:pt x="2015375" y="3027984"/>
                  </a:lnTo>
                  <a:lnTo>
                    <a:pt x="2038794" y="3020441"/>
                  </a:lnTo>
                  <a:lnTo>
                    <a:pt x="2062048" y="3012529"/>
                  </a:lnTo>
                  <a:lnTo>
                    <a:pt x="2085136" y="3004235"/>
                  </a:lnTo>
                  <a:close/>
                </a:path>
                <a:path w="3095625" h="3099435">
                  <a:moveTo>
                    <a:pt x="2413724" y="2836087"/>
                  </a:moveTo>
                  <a:lnTo>
                    <a:pt x="263080" y="685444"/>
                  </a:lnTo>
                  <a:lnTo>
                    <a:pt x="250647" y="704202"/>
                  </a:lnTo>
                  <a:lnTo>
                    <a:pt x="238506" y="723163"/>
                  </a:lnTo>
                  <a:lnTo>
                    <a:pt x="226618" y="742276"/>
                  </a:lnTo>
                  <a:lnTo>
                    <a:pt x="214998" y="761568"/>
                  </a:lnTo>
                  <a:lnTo>
                    <a:pt x="2337600" y="2884170"/>
                  </a:lnTo>
                  <a:lnTo>
                    <a:pt x="2356891" y="2872511"/>
                  </a:lnTo>
                  <a:lnTo>
                    <a:pt x="2376005" y="2860649"/>
                  </a:lnTo>
                  <a:lnTo>
                    <a:pt x="2394966" y="2848508"/>
                  </a:lnTo>
                  <a:lnTo>
                    <a:pt x="2413724" y="2836087"/>
                  </a:lnTo>
                  <a:close/>
                </a:path>
                <a:path w="3095625" h="3099435">
                  <a:moveTo>
                    <a:pt x="2681782" y="2607526"/>
                  </a:moveTo>
                  <a:lnTo>
                    <a:pt x="491705" y="417449"/>
                  </a:lnTo>
                  <a:lnTo>
                    <a:pt x="475767" y="432498"/>
                  </a:lnTo>
                  <a:lnTo>
                    <a:pt x="460019" y="447789"/>
                  </a:lnTo>
                  <a:lnTo>
                    <a:pt x="444487" y="463308"/>
                  </a:lnTo>
                  <a:lnTo>
                    <a:pt x="429209" y="479031"/>
                  </a:lnTo>
                  <a:lnTo>
                    <a:pt x="2620213" y="2670022"/>
                  </a:lnTo>
                  <a:lnTo>
                    <a:pt x="2635923" y="2654757"/>
                  </a:lnTo>
                  <a:lnTo>
                    <a:pt x="2651442" y="2639225"/>
                  </a:lnTo>
                  <a:lnTo>
                    <a:pt x="2666733" y="2623477"/>
                  </a:lnTo>
                  <a:lnTo>
                    <a:pt x="2681782" y="2607526"/>
                  </a:lnTo>
                  <a:close/>
                </a:path>
                <a:path w="3095625" h="3099435">
                  <a:moveTo>
                    <a:pt x="2893250" y="2322195"/>
                  </a:moveTo>
                  <a:lnTo>
                    <a:pt x="777062" y="206006"/>
                  </a:lnTo>
                  <a:lnTo>
                    <a:pt x="757529" y="217462"/>
                  </a:lnTo>
                  <a:lnTo>
                    <a:pt x="738238" y="229184"/>
                  </a:lnTo>
                  <a:lnTo>
                    <a:pt x="719150" y="241185"/>
                  </a:lnTo>
                  <a:lnTo>
                    <a:pt x="700290" y="253441"/>
                  </a:lnTo>
                  <a:lnTo>
                    <a:pt x="2845816" y="2398966"/>
                  </a:lnTo>
                  <a:lnTo>
                    <a:pt x="2858071" y="2380094"/>
                  </a:lnTo>
                  <a:lnTo>
                    <a:pt x="2870073" y="2360993"/>
                  </a:lnTo>
                  <a:lnTo>
                    <a:pt x="2881807" y="2341689"/>
                  </a:lnTo>
                  <a:lnTo>
                    <a:pt x="2893250" y="2322195"/>
                  </a:lnTo>
                  <a:close/>
                </a:path>
                <a:path w="3095625" h="3099435">
                  <a:moveTo>
                    <a:pt x="3031071" y="1094117"/>
                  </a:moveTo>
                  <a:lnTo>
                    <a:pt x="3014078" y="1042250"/>
                  </a:lnTo>
                  <a:lnTo>
                    <a:pt x="2995358" y="991196"/>
                  </a:lnTo>
                  <a:lnTo>
                    <a:pt x="2974937" y="940993"/>
                  </a:lnTo>
                  <a:lnTo>
                    <a:pt x="2952864" y="891705"/>
                  </a:lnTo>
                  <a:lnTo>
                    <a:pt x="2207501" y="146342"/>
                  </a:lnTo>
                  <a:lnTo>
                    <a:pt x="2158212" y="124244"/>
                  </a:lnTo>
                  <a:lnTo>
                    <a:pt x="2108009" y="103797"/>
                  </a:lnTo>
                  <a:lnTo>
                    <a:pt x="2056955" y="85064"/>
                  </a:lnTo>
                  <a:lnTo>
                    <a:pt x="2005088" y="68135"/>
                  </a:lnTo>
                  <a:lnTo>
                    <a:pt x="3031071" y="1094117"/>
                  </a:lnTo>
                  <a:close/>
                </a:path>
                <a:path w="3095625" h="3099435">
                  <a:moveTo>
                    <a:pt x="3040646" y="1972957"/>
                  </a:moveTo>
                  <a:lnTo>
                    <a:pt x="1126223" y="58534"/>
                  </a:lnTo>
                  <a:lnTo>
                    <a:pt x="1102436" y="65506"/>
                  </a:lnTo>
                  <a:lnTo>
                    <a:pt x="1078839" y="72847"/>
                  </a:lnTo>
                  <a:lnTo>
                    <a:pt x="1055420" y="80543"/>
                  </a:lnTo>
                  <a:lnTo>
                    <a:pt x="1032154" y="88544"/>
                  </a:lnTo>
                  <a:lnTo>
                    <a:pt x="3010636" y="2067026"/>
                  </a:lnTo>
                  <a:lnTo>
                    <a:pt x="3018637" y="2043734"/>
                  </a:lnTo>
                  <a:lnTo>
                    <a:pt x="3026333" y="2020303"/>
                  </a:lnTo>
                  <a:lnTo>
                    <a:pt x="3033674" y="1996706"/>
                  </a:lnTo>
                  <a:lnTo>
                    <a:pt x="3040646" y="1972957"/>
                  </a:lnTo>
                  <a:close/>
                </a:path>
                <a:path w="3095625" h="3099435">
                  <a:moveTo>
                    <a:pt x="3095460" y="1531112"/>
                  </a:moveTo>
                  <a:lnTo>
                    <a:pt x="1564601" y="266"/>
                  </a:lnTo>
                  <a:lnTo>
                    <a:pt x="1554518" y="0"/>
                  </a:lnTo>
                  <a:lnTo>
                    <a:pt x="1549539" y="0"/>
                  </a:lnTo>
                  <a:lnTo>
                    <a:pt x="1522958" y="241"/>
                  </a:lnTo>
                  <a:lnTo>
                    <a:pt x="1496491" y="952"/>
                  </a:lnTo>
                  <a:lnTo>
                    <a:pt x="1470152" y="2108"/>
                  </a:lnTo>
                  <a:lnTo>
                    <a:pt x="1443939" y="3670"/>
                  </a:lnTo>
                  <a:lnTo>
                    <a:pt x="3095460" y="1655191"/>
                  </a:lnTo>
                  <a:lnTo>
                    <a:pt x="3095460" y="1531112"/>
                  </a:lnTo>
                  <a:close/>
                </a:path>
              </a:pathLst>
            </a:custGeom>
            <a:solidFill>
              <a:srgbClr val="FBBE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/>
          <p:nvPr/>
        </p:nvSpPr>
        <p:spPr>
          <a:xfrm>
            <a:off x="15562112" y="8044818"/>
            <a:ext cx="2726055" cy="2242185"/>
          </a:xfrm>
          <a:custGeom>
            <a:avLst/>
            <a:gdLst/>
            <a:ahLst/>
            <a:cxnLst/>
            <a:rect l="l" t="t" r="r" b="b"/>
            <a:pathLst>
              <a:path w="2726055" h="2242184">
                <a:moveTo>
                  <a:pt x="525594" y="469131"/>
                </a:moveTo>
                <a:lnTo>
                  <a:pt x="564731" y="433242"/>
                </a:lnTo>
                <a:lnTo>
                  <a:pt x="605166" y="398636"/>
                </a:lnTo>
                <a:lnTo>
                  <a:pt x="646754" y="365339"/>
                </a:lnTo>
                <a:lnTo>
                  <a:pt x="689347" y="333376"/>
                </a:lnTo>
                <a:lnTo>
                  <a:pt x="732798" y="302772"/>
                </a:lnTo>
                <a:lnTo>
                  <a:pt x="776961" y="273554"/>
                </a:lnTo>
                <a:lnTo>
                  <a:pt x="821689" y="245746"/>
                </a:lnTo>
                <a:lnTo>
                  <a:pt x="866835" y="219375"/>
                </a:lnTo>
                <a:lnTo>
                  <a:pt x="912252" y="194465"/>
                </a:lnTo>
                <a:lnTo>
                  <a:pt x="957794" y="171043"/>
                </a:lnTo>
                <a:lnTo>
                  <a:pt x="1003314" y="149134"/>
                </a:lnTo>
                <a:lnTo>
                  <a:pt x="1047646" y="129914"/>
                </a:lnTo>
                <a:lnTo>
                  <a:pt x="1092385" y="112024"/>
                </a:lnTo>
                <a:lnTo>
                  <a:pt x="1137500" y="95463"/>
                </a:lnTo>
                <a:lnTo>
                  <a:pt x="1182963" y="80231"/>
                </a:lnTo>
                <a:lnTo>
                  <a:pt x="1228742" y="66326"/>
                </a:lnTo>
                <a:lnTo>
                  <a:pt x="1274809" y="53746"/>
                </a:lnTo>
                <a:lnTo>
                  <a:pt x="1321133" y="42491"/>
                </a:lnTo>
                <a:lnTo>
                  <a:pt x="1367685" y="32560"/>
                </a:lnTo>
                <a:lnTo>
                  <a:pt x="1414436" y="23951"/>
                </a:lnTo>
                <a:lnTo>
                  <a:pt x="1461354" y="16663"/>
                </a:lnTo>
                <a:lnTo>
                  <a:pt x="1508411" y="10695"/>
                </a:lnTo>
                <a:lnTo>
                  <a:pt x="1555577" y="6046"/>
                </a:lnTo>
                <a:lnTo>
                  <a:pt x="1602822" y="2715"/>
                </a:lnTo>
                <a:lnTo>
                  <a:pt x="1650117" y="700"/>
                </a:lnTo>
                <a:lnTo>
                  <a:pt x="1697430" y="0"/>
                </a:lnTo>
                <a:lnTo>
                  <a:pt x="1744734" y="613"/>
                </a:lnTo>
                <a:lnTo>
                  <a:pt x="1791997" y="2540"/>
                </a:lnTo>
                <a:lnTo>
                  <a:pt x="1839191" y="5779"/>
                </a:lnTo>
                <a:lnTo>
                  <a:pt x="1886284" y="10328"/>
                </a:lnTo>
                <a:lnTo>
                  <a:pt x="1933249" y="16186"/>
                </a:lnTo>
                <a:lnTo>
                  <a:pt x="1980055" y="23352"/>
                </a:lnTo>
                <a:lnTo>
                  <a:pt x="2026671" y="31825"/>
                </a:lnTo>
                <a:lnTo>
                  <a:pt x="2073069" y="41604"/>
                </a:lnTo>
                <a:lnTo>
                  <a:pt x="2119219" y="52687"/>
                </a:lnTo>
                <a:lnTo>
                  <a:pt x="2165090" y="65074"/>
                </a:lnTo>
                <a:lnTo>
                  <a:pt x="2210654" y="78763"/>
                </a:lnTo>
                <a:lnTo>
                  <a:pt x="2255880" y="93753"/>
                </a:lnTo>
                <a:lnTo>
                  <a:pt x="2300738" y="110043"/>
                </a:lnTo>
                <a:lnTo>
                  <a:pt x="2345199" y="127631"/>
                </a:lnTo>
                <a:lnTo>
                  <a:pt x="2389233" y="146516"/>
                </a:lnTo>
                <a:lnTo>
                  <a:pt x="2432811" y="166698"/>
                </a:lnTo>
                <a:lnTo>
                  <a:pt x="2475902" y="188175"/>
                </a:lnTo>
                <a:lnTo>
                  <a:pt x="2518476" y="210946"/>
                </a:lnTo>
                <a:lnTo>
                  <a:pt x="2560505" y="235010"/>
                </a:lnTo>
                <a:lnTo>
                  <a:pt x="2601958" y="260364"/>
                </a:lnTo>
                <a:lnTo>
                  <a:pt x="2642805" y="287010"/>
                </a:lnTo>
                <a:lnTo>
                  <a:pt x="2683017" y="314944"/>
                </a:lnTo>
                <a:lnTo>
                  <a:pt x="2722564" y="344166"/>
                </a:lnTo>
                <a:lnTo>
                  <a:pt x="2725887" y="346777"/>
                </a:lnTo>
                <a:lnTo>
                  <a:pt x="2725887" y="2242181"/>
                </a:lnTo>
                <a:lnTo>
                  <a:pt x="86772" y="2242181"/>
                </a:lnTo>
                <a:lnTo>
                  <a:pt x="80266" y="2222638"/>
                </a:lnTo>
                <a:lnTo>
                  <a:pt x="66476" y="2176954"/>
                </a:lnTo>
                <a:lnTo>
                  <a:pt x="53989" y="2130961"/>
                </a:lnTo>
                <a:lnTo>
                  <a:pt x="42804" y="2084687"/>
                </a:lnTo>
                <a:lnTo>
                  <a:pt x="32919" y="2038164"/>
                </a:lnTo>
                <a:lnTo>
                  <a:pt x="24333" y="1991423"/>
                </a:lnTo>
                <a:lnTo>
                  <a:pt x="17044" y="1944496"/>
                </a:lnTo>
                <a:lnTo>
                  <a:pt x="11050" y="1897412"/>
                </a:lnTo>
                <a:lnTo>
                  <a:pt x="6350" y="1850202"/>
                </a:lnTo>
                <a:lnTo>
                  <a:pt x="2943" y="1802898"/>
                </a:lnTo>
                <a:lnTo>
                  <a:pt x="827" y="1755531"/>
                </a:lnTo>
                <a:lnTo>
                  <a:pt x="0" y="1708131"/>
                </a:lnTo>
                <a:lnTo>
                  <a:pt x="460" y="1660729"/>
                </a:lnTo>
                <a:lnTo>
                  <a:pt x="2206" y="1613357"/>
                </a:lnTo>
                <a:lnTo>
                  <a:pt x="5238" y="1566044"/>
                </a:lnTo>
                <a:lnTo>
                  <a:pt x="9552" y="1518823"/>
                </a:lnTo>
                <a:lnTo>
                  <a:pt x="15147" y="1471723"/>
                </a:lnTo>
                <a:lnTo>
                  <a:pt x="22022" y="1424776"/>
                </a:lnTo>
                <a:lnTo>
                  <a:pt x="30176" y="1378013"/>
                </a:lnTo>
                <a:lnTo>
                  <a:pt x="39606" y="1331464"/>
                </a:lnTo>
                <a:lnTo>
                  <a:pt x="50311" y="1285161"/>
                </a:lnTo>
                <a:lnTo>
                  <a:pt x="62289" y="1239134"/>
                </a:lnTo>
                <a:lnTo>
                  <a:pt x="75540" y="1193415"/>
                </a:lnTo>
                <a:lnTo>
                  <a:pt x="90061" y="1148033"/>
                </a:lnTo>
                <a:lnTo>
                  <a:pt x="105851" y="1103021"/>
                </a:lnTo>
                <a:lnTo>
                  <a:pt x="122908" y="1058409"/>
                </a:lnTo>
                <a:lnTo>
                  <a:pt x="141231" y="1014227"/>
                </a:lnTo>
                <a:lnTo>
                  <a:pt x="160818" y="970507"/>
                </a:lnTo>
                <a:lnTo>
                  <a:pt x="181667" y="927280"/>
                </a:lnTo>
                <a:lnTo>
                  <a:pt x="183065" y="923426"/>
                </a:lnTo>
                <a:lnTo>
                  <a:pt x="185724" y="920899"/>
                </a:lnTo>
                <a:lnTo>
                  <a:pt x="187122" y="917045"/>
                </a:lnTo>
                <a:lnTo>
                  <a:pt x="210900" y="873288"/>
                </a:lnTo>
                <a:lnTo>
                  <a:pt x="236081" y="829998"/>
                </a:lnTo>
                <a:lnTo>
                  <a:pt x="262662" y="787223"/>
                </a:lnTo>
                <a:lnTo>
                  <a:pt x="290643" y="745008"/>
                </a:lnTo>
                <a:lnTo>
                  <a:pt x="320022" y="703401"/>
                </a:lnTo>
                <a:lnTo>
                  <a:pt x="350798" y="662448"/>
                </a:lnTo>
                <a:lnTo>
                  <a:pt x="382971" y="622196"/>
                </a:lnTo>
                <a:lnTo>
                  <a:pt x="416538" y="582691"/>
                </a:lnTo>
                <a:lnTo>
                  <a:pt x="451498" y="543981"/>
                </a:lnTo>
                <a:lnTo>
                  <a:pt x="487850" y="506112"/>
                </a:lnTo>
                <a:lnTo>
                  <a:pt x="525594" y="469131"/>
                </a:lnTo>
                <a:close/>
              </a:path>
            </a:pathLst>
          </a:custGeom>
          <a:solidFill>
            <a:srgbClr val="DEAB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0" y="8047694"/>
            <a:ext cx="2729230" cy="2239645"/>
          </a:xfrm>
          <a:custGeom>
            <a:avLst/>
            <a:gdLst/>
            <a:ahLst/>
            <a:cxnLst/>
            <a:rect l="l" t="t" r="r" b="b"/>
            <a:pathLst>
              <a:path w="2729230" h="2239645">
                <a:moveTo>
                  <a:pt x="2229130" y="494500"/>
                </a:moveTo>
                <a:lnTo>
                  <a:pt x="2266008" y="532707"/>
                </a:lnTo>
                <a:lnTo>
                  <a:pt x="2301636" y="572245"/>
                </a:lnTo>
                <a:lnTo>
                  <a:pt x="2335986" y="612968"/>
                </a:lnTo>
                <a:lnTo>
                  <a:pt x="2369027" y="654729"/>
                </a:lnTo>
                <a:lnTo>
                  <a:pt x="2400732" y="697384"/>
                </a:lnTo>
                <a:lnTo>
                  <a:pt x="2431069" y="740786"/>
                </a:lnTo>
                <a:lnTo>
                  <a:pt x="2460011" y="784788"/>
                </a:lnTo>
                <a:lnTo>
                  <a:pt x="2487528" y="829245"/>
                </a:lnTo>
                <a:lnTo>
                  <a:pt x="2513591" y="874011"/>
                </a:lnTo>
                <a:lnTo>
                  <a:pt x="2538169" y="918939"/>
                </a:lnTo>
                <a:lnTo>
                  <a:pt x="2561234" y="963884"/>
                </a:lnTo>
                <a:lnTo>
                  <a:pt x="2581582" y="1007711"/>
                </a:lnTo>
                <a:lnTo>
                  <a:pt x="2600610" y="1051977"/>
                </a:lnTo>
                <a:lnTo>
                  <a:pt x="2618318" y="1096655"/>
                </a:lnTo>
                <a:lnTo>
                  <a:pt x="2634708" y="1141713"/>
                </a:lnTo>
                <a:lnTo>
                  <a:pt x="2649779" y="1187122"/>
                </a:lnTo>
                <a:lnTo>
                  <a:pt x="2663532" y="1232852"/>
                </a:lnTo>
                <a:lnTo>
                  <a:pt x="2675967" y="1278873"/>
                </a:lnTo>
                <a:lnTo>
                  <a:pt x="2687085" y="1325156"/>
                </a:lnTo>
                <a:lnTo>
                  <a:pt x="2696886" y="1371671"/>
                </a:lnTo>
                <a:lnTo>
                  <a:pt x="2705371" y="1418388"/>
                </a:lnTo>
                <a:lnTo>
                  <a:pt x="2712540" y="1465278"/>
                </a:lnTo>
                <a:lnTo>
                  <a:pt x="2718393" y="1512309"/>
                </a:lnTo>
                <a:lnTo>
                  <a:pt x="2722932" y="1559454"/>
                </a:lnTo>
                <a:lnTo>
                  <a:pt x="2726155" y="1606681"/>
                </a:lnTo>
                <a:lnTo>
                  <a:pt x="2728064" y="1653961"/>
                </a:lnTo>
                <a:lnTo>
                  <a:pt x="2728660" y="1701265"/>
                </a:lnTo>
                <a:lnTo>
                  <a:pt x="2727942" y="1748562"/>
                </a:lnTo>
                <a:lnTo>
                  <a:pt x="2725911" y="1795823"/>
                </a:lnTo>
                <a:lnTo>
                  <a:pt x="2722567" y="1843018"/>
                </a:lnTo>
                <a:lnTo>
                  <a:pt x="2717912" y="1890117"/>
                </a:lnTo>
                <a:lnTo>
                  <a:pt x="2711944" y="1937090"/>
                </a:lnTo>
                <a:lnTo>
                  <a:pt x="2704666" y="1983908"/>
                </a:lnTo>
                <a:lnTo>
                  <a:pt x="2696076" y="2030541"/>
                </a:lnTo>
                <a:lnTo>
                  <a:pt x="2686176" y="2076959"/>
                </a:lnTo>
                <a:lnTo>
                  <a:pt x="2674966" y="2123132"/>
                </a:lnTo>
                <a:lnTo>
                  <a:pt x="2662446" y="2169031"/>
                </a:lnTo>
                <a:lnTo>
                  <a:pt x="2648618" y="2214625"/>
                </a:lnTo>
                <a:lnTo>
                  <a:pt x="2640363" y="2239305"/>
                </a:lnTo>
                <a:lnTo>
                  <a:pt x="0" y="2239305"/>
                </a:lnTo>
                <a:lnTo>
                  <a:pt x="0" y="342761"/>
                </a:lnTo>
                <a:lnTo>
                  <a:pt x="37377" y="315077"/>
                </a:lnTo>
                <a:lnTo>
                  <a:pt x="77552" y="287130"/>
                </a:lnTo>
                <a:lnTo>
                  <a:pt x="118380" y="260486"/>
                </a:lnTo>
                <a:lnTo>
                  <a:pt x="159831" y="235145"/>
                </a:lnTo>
                <a:lnTo>
                  <a:pt x="201873" y="211104"/>
                </a:lnTo>
                <a:lnTo>
                  <a:pt x="244476" y="188364"/>
                </a:lnTo>
                <a:lnTo>
                  <a:pt x="287608" y="166924"/>
                </a:lnTo>
                <a:lnTo>
                  <a:pt x="331238" y="146782"/>
                </a:lnTo>
                <a:lnTo>
                  <a:pt x="375337" y="127939"/>
                </a:lnTo>
                <a:lnTo>
                  <a:pt x="419872" y="110393"/>
                </a:lnTo>
                <a:lnTo>
                  <a:pt x="464813" y="94144"/>
                </a:lnTo>
                <a:lnTo>
                  <a:pt x="510128" y="79190"/>
                </a:lnTo>
                <a:lnTo>
                  <a:pt x="555788" y="65532"/>
                </a:lnTo>
                <a:lnTo>
                  <a:pt x="601761" y="53167"/>
                </a:lnTo>
                <a:lnTo>
                  <a:pt x="648015" y="42096"/>
                </a:lnTo>
                <a:lnTo>
                  <a:pt x="694521" y="32318"/>
                </a:lnTo>
                <a:lnTo>
                  <a:pt x="741248" y="23832"/>
                </a:lnTo>
                <a:lnTo>
                  <a:pt x="788163" y="16637"/>
                </a:lnTo>
                <a:lnTo>
                  <a:pt x="835237" y="10732"/>
                </a:lnTo>
                <a:lnTo>
                  <a:pt x="882438" y="6116"/>
                </a:lnTo>
                <a:lnTo>
                  <a:pt x="929736" y="2790"/>
                </a:lnTo>
                <a:lnTo>
                  <a:pt x="977099" y="751"/>
                </a:lnTo>
                <a:lnTo>
                  <a:pt x="1024497" y="0"/>
                </a:lnTo>
                <a:lnTo>
                  <a:pt x="1071899" y="534"/>
                </a:lnTo>
                <a:lnTo>
                  <a:pt x="1119273" y="2355"/>
                </a:lnTo>
                <a:lnTo>
                  <a:pt x="1166590" y="5460"/>
                </a:lnTo>
                <a:lnTo>
                  <a:pt x="1213817" y="9850"/>
                </a:lnTo>
                <a:lnTo>
                  <a:pt x="1260924" y="15523"/>
                </a:lnTo>
                <a:lnTo>
                  <a:pt x="1307881" y="22478"/>
                </a:lnTo>
                <a:lnTo>
                  <a:pt x="1354655" y="30715"/>
                </a:lnTo>
                <a:lnTo>
                  <a:pt x="1401217" y="40233"/>
                </a:lnTo>
                <a:lnTo>
                  <a:pt x="1447535" y="51031"/>
                </a:lnTo>
                <a:lnTo>
                  <a:pt x="1493578" y="63109"/>
                </a:lnTo>
                <a:lnTo>
                  <a:pt x="1539316" y="76465"/>
                </a:lnTo>
                <a:lnTo>
                  <a:pt x="1584717" y="91099"/>
                </a:lnTo>
                <a:lnTo>
                  <a:pt x="1629751" y="107010"/>
                </a:lnTo>
                <a:lnTo>
                  <a:pt x="1674387" y="124198"/>
                </a:lnTo>
                <a:lnTo>
                  <a:pt x="1718593" y="142660"/>
                </a:lnTo>
                <a:lnTo>
                  <a:pt x="1762339" y="162398"/>
                </a:lnTo>
                <a:lnTo>
                  <a:pt x="1766227" y="163697"/>
                </a:lnTo>
                <a:lnTo>
                  <a:pt x="1768821" y="166291"/>
                </a:lnTo>
                <a:lnTo>
                  <a:pt x="1772710" y="167589"/>
                </a:lnTo>
                <a:lnTo>
                  <a:pt x="1817061" y="190241"/>
                </a:lnTo>
                <a:lnTo>
                  <a:pt x="1860980" y="214307"/>
                </a:lnTo>
                <a:lnTo>
                  <a:pt x="1904421" y="239786"/>
                </a:lnTo>
                <a:lnTo>
                  <a:pt x="1947337" y="266679"/>
                </a:lnTo>
                <a:lnTo>
                  <a:pt x="1989682" y="294985"/>
                </a:lnTo>
                <a:lnTo>
                  <a:pt x="2031408" y="324704"/>
                </a:lnTo>
                <a:lnTo>
                  <a:pt x="2072470" y="355837"/>
                </a:lnTo>
                <a:lnTo>
                  <a:pt x="2112819" y="388383"/>
                </a:lnTo>
                <a:lnTo>
                  <a:pt x="2152410" y="422342"/>
                </a:lnTo>
                <a:lnTo>
                  <a:pt x="2191196" y="457715"/>
                </a:lnTo>
                <a:lnTo>
                  <a:pt x="2229130" y="494500"/>
                </a:lnTo>
                <a:close/>
              </a:path>
            </a:pathLst>
          </a:custGeom>
          <a:solidFill>
            <a:srgbClr val="DEAB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847184" y="8735994"/>
            <a:ext cx="2555240" cy="1325880"/>
          </a:xfrm>
          <a:custGeom>
            <a:avLst/>
            <a:gdLst/>
            <a:ahLst/>
            <a:cxnLst/>
            <a:rect l="l" t="t" r="r" b="b"/>
            <a:pathLst>
              <a:path w="2555240" h="1325879">
                <a:moveTo>
                  <a:pt x="1158429" y="82420"/>
                </a:moveTo>
                <a:lnTo>
                  <a:pt x="1147518" y="67053"/>
                </a:lnTo>
                <a:lnTo>
                  <a:pt x="1143447" y="49183"/>
                </a:lnTo>
                <a:lnTo>
                  <a:pt x="1146294" y="31074"/>
                </a:lnTo>
                <a:lnTo>
                  <a:pt x="1156135" y="14994"/>
                </a:lnTo>
                <a:lnTo>
                  <a:pt x="1171505" y="4077"/>
                </a:lnTo>
                <a:lnTo>
                  <a:pt x="1189377" y="0"/>
                </a:lnTo>
                <a:lnTo>
                  <a:pt x="1207485" y="2840"/>
                </a:lnTo>
                <a:lnTo>
                  <a:pt x="1223561" y="12676"/>
                </a:lnTo>
                <a:lnTo>
                  <a:pt x="1234750" y="28302"/>
                </a:lnTo>
                <a:lnTo>
                  <a:pt x="1238790" y="46144"/>
                </a:lnTo>
                <a:lnTo>
                  <a:pt x="1235789" y="64109"/>
                </a:lnTo>
                <a:lnTo>
                  <a:pt x="1225855" y="80103"/>
                </a:lnTo>
                <a:lnTo>
                  <a:pt x="1210485" y="91019"/>
                </a:lnTo>
                <a:lnTo>
                  <a:pt x="1192613" y="95097"/>
                </a:lnTo>
                <a:lnTo>
                  <a:pt x="1174506" y="92256"/>
                </a:lnTo>
                <a:lnTo>
                  <a:pt x="1158429" y="82420"/>
                </a:lnTo>
                <a:close/>
              </a:path>
              <a:path w="2555240" h="1325879">
                <a:moveTo>
                  <a:pt x="1597755" y="491457"/>
                </a:moveTo>
                <a:lnTo>
                  <a:pt x="1586843" y="476090"/>
                </a:lnTo>
                <a:lnTo>
                  <a:pt x="1582772" y="458219"/>
                </a:lnTo>
                <a:lnTo>
                  <a:pt x="1585619" y="440111"/>
                </a:lnTo>
                <a:lnTo>
                  <a:pt x="1595460" y="424030"/>
                </a:lnTo>
                <a:lnTo>
                  <a:pt x="1610831" y="413113"/>
                </a:lnTo>
                <a:lnTo>
                  <a:pt x="1628702" y="409036"/>
                </a:lnTo>
                <a:lnTo>
                  <a:pt x="1646810" y="411877"/>
                </a:lnTo>
                <a:lnTo>
                  <a:pt x="1662886" y="421713"/>
                </a:lnTo>
                <a:lnTo>
                  <a:pt x="1673797" y="437079"/>
                </a:lnTo>
                <a:lnTo>
                  <a:pt x="1677868" y="454950"/>
                </a:lnTo>
                <a:lnTo>
                  <a:pt x="1675022" y="473059"/>
                </a:lnTo>
                <a:lnTo>
                  <a:pt x="1665180" y="489139"/>
                </a:lnTo>
                <a:lnTo>
                  <a:pt x="1649810" y="500056"/>
                </a:lnTo>
                <a:lnTo>
                  <a:pt x="1631938" y="504133"/>
                </a:lnTo>
                <a:lnTo>
                  <a:pt x="1613831" y="501293"/>
                </a:lnTo>
                <a:lnTo>
                  <a:pt x="1597755" y="491457"/>
                </a:lnTo>
                <a:close/>
              </a:path>
              <a:path w="2555240" h="1325879">
                <a:moveTo>
                  <a:pt x="2035807" y="900537"/>
                </a:moveTo>
                <a:lnTo>
                  <a:pt x="2024896" y="885170"/>
                </a:lnTo>
                <a:lnTo>
                  <a:pt x="2020825" y="867300"/>
                </a:lnTo>
                <a:lnTo>
                  <a:pt x="2023672" y="849191"/>
                </a:lnTo>
                <a:lnTo>
                  <a:pt x="2033513" y="833111"/>
                </a:lnTo>
                <a:lnTo>
                  <a:pt x="2048884" y="822194"/>
                </a:lnTo>
                <a:lnTo>
                  <a:pt x="2066755" y="818117"/>
                </a:lnTo>
                <a:lnTo>
                  <a:pt x="2084863" y="820957"/>
                </a:lnTo>
                <a:lnTo>
                  <a:pt x="2100939" y="830793"/>
                </a:lnTo>
                <a:lnTo>
                  <a:pt x="2112128" y="846419"/>
                </a:lnTo>
                <a:lnTo>
                  <a:pt x="2116168" y="864261"/>
                </a:lnTo>
                <a:lnTo>
                  <a:pt x="2113167" y="882226"/>
                </a:lnTo>
                <a:lnTo>
                  <a:pt x="2103233" y="898220"/>
                </a:lnTo>
                <a:lnTo>
                  <a:pt x="2087863" y="909137"/>
                </a:lnTo>
                <a:lnTo>
                  <a:pt x="2069991" y="913214"/>
                </a:lnTo>
                <a:lnTo>
                  <a:pt x="2051884" y="910373"/>
                </a:lnTo>
                <a:lnTo>
                  <a:pt x="2035807" y="900537"/>
                </a:lnTo>
                <a:close/>
              </a:path>
              <a:path w="2555240" h="1325879">
                <a:moveTo>
                  <a:pt x="2474518" y="1310232"/>
                </a:moveTo>
                <a:lnTo>
                  <a:pt x="2463607" y="1294865"/>
                </a:lnTo>
                <a:lnTo>
                  <a:pt x="2459536" y="1276994"/>
                </a:lnTo>
                <a:lnTo>
                  <a:pt x="2462383" y="1258886"/>
                </a:lnTo>
                <a:lnTo>
                  <a:pt x="2472224" y="1242805"/>
                </a:lnTo>
                <a:lnTo>
                  <a:pt x="2487594" y="1231888"/>
                </a:lnTo>
                <a:lnTo>
                  <a:pt x="2505466" y="1227811"/>
                </a:lnTo>
                <a:lnTo>
                  <a:pt x="2523573" y="1230652"/>
                </a:lnTo>
                <a:lnTo>
                  <a:pt x="2539650" y="1240488"/>
                </a:lnTo>
                <a:lnTo>
                  <a:pt x="2550561" y="1255855"/>
                </a:lnTo>
                <a:lnTo>
                  <a:pt x="2554632" y="1273725"/>
                </a:lnTo>
                <a:lnTo>
                  <a:pt x="2551785" y="1291834"/>
                </a:lnTo>
                <a:lnTo>
                  <a:pt x="2541944" y="1307914"/>
                </a:lnTo>
                <a:lnTo>
                  <a:pt x="2526574" y="1318831"/>
                </a:lnTo>
                <a:lnTo>
                  <a:pt x="2508702" y="1322908"/>
                </a:lnTo>
                <a:lnTo>
                  <a:pt x="2490595" y="1320068"/>
                </a:lnTo>
                <a:lnTo>
                  <a:pt x="2474518" y="1310232"/>
                </a:lnTo>
                <a:close/>
              </a:path>
              <a:path w="2555240" h="1325879">
                <a:moveTo>
                  <a:pt x="781157" y="486412"/>
                </a:moveTo>
                <a:lnTo>
                  <a:pt x="770246" y="471045"/>
                </a:lnTo>
                <a:lnTo>
                  <a:pt x="766175" y="453174"/>
                </a:lnTo>
                <a:lnTo>
                  <a:pt x="769022" y="435066"/>
                </a:lnTo>
                <a:lnTo>
                  <a:pt x="778863" y="418986"/>
                </a:lnTo>
                <a:lnTo>
                  <a:pt x="794233" y="408069"/>
                </a:lnTo>
                <a:lnTo>
                  <a:pt x="812105" y="403991"/>
                </a:lnTo>
                <a:lnTo>
                  <a:pt x="830212" y="406832"/>
                </a:lnTo>
                <a:lnTo>
                  <a:pt x="846289" y="416668"/>
                </a:lnTo>
                <a:lnTo>
                  <a:pt x="857570" y="432380"/>
                </a:lnTo>
                <a:lnTo>
                  <a:pt x="861764" y="450366"/>
                </a:lnTo>
                <a:lnTo>
                  <a:pt x="858794" y="468360"/>
                </a:lnTo>
                <a:lnTo>
                  <a:pt x="848583" y="484094"/>
                </a:lnTo>
                <a:lnTo>
                  <a:pt x="833213" y="495011"/>
                </a:lnTo>
                <a:lnTo>
                  <a:pt x="815341" y="499089"/>
                </a:lnTo>
                <a:lnTo>
                  <a:pt x="797234" y="496248"/>
                </a:lnTo>
                <a:lnTo>
                  <a:pt x="781157" y="486412"/>
                </a:lnTo>
                <a:close/>
              </a:path>
              <a:path w="2555240" h="1325879">
                <a:moveTo>
                  <a:pt x="1219868" y="896107"/>
                </a:moveTo>
                <a:lnTo>
                  <a:pt x="1208957" y="880740"/>
                </a:lnTo>
                <a:lnTo>
                  <a:pt x="1204886" y="862869"/>
                </a:lnTo>
                <a:lnTo>
                  <a:pt x="1207732" y="844760"/>
                </a:lnTo>
                <a:lnTo>
                  <a:pt x="1217574" y="828680"/>
                </a:lnTo>
                <a:lnTo>
                  <a:pt x="1232944" y="817763"/>
                </a:lnTo>
                <a:lnTo>
                  <a:pt x="1250816" y="813686"/>
                </a:lnTo>
                <a:lnTo>
                  <a:pt x="1268923" y="816526"/>
                </a:lnTo>
                <a:lnTo>
                  <a:pt x="1285000" y="826362"/>
                </a:lnTo>
                <a:lnTo>
                  <a:pt x="1295911" y="841729"/>
                </a:lnTo>
                <a:lnTo>
                  <a:pt x="1299982" y="859600"/>
                </a:lnTo>
                <a:lnTo>
                  <a:pt x="1297135" y="877709"/>
                </a:lnTo>
                <a:lnTo>
                  <a:pt x="1287294" y="893789"/>
                </a:lnTo>
                <a:lnTo>
                  <a:pt x="1271923" y="904706"/>
                </a:lnTo>
                <a:lnTo>
                  <a:pt x="1254052" y="908783"/>
                </a:lnTo>
                <a:lnTo>
                  <a:pt x="1235944" y="905943"/>
                </a:lnTo>
                <a:lnTo>
                  <a:pt x="1219868" y="896107"/>
                </a:lnTo>
                <a:close/>
              </a:path>
              <a:path w="2555240" h="1325879">
                <a:moveTo>
                  <a:pt x="1657921" y="1305187"/>
                </a:moveTo>
                <a:lnTo>
                  <a:pt x="1647009" y="1289820"/>
                </a:lnTo>
                <a:lnTo>
                  <a:pt x="1642939" y="1271949"/>
                </a:lnTo>
                <a:lnTo>
                  <a:pt x="1645785" y="1253841"/>
                </a:lnTo>
                <a:lnTo>
                  <a:pt x="1655627" y="1237761"/>
                </a:lnTo>
                <a:lnTo>
                  <a:pt x="1670997" y="1226844"/>
                </a:lnTo>
                <a:lnTo>
                  <a:pt x="1688869" y="1222766"/>
                </a:lnTo>
                <a:lnTo>
                  <a:pt x="1706976" y="1225607"/>
                </a:lnTo>
                <a:lnTo>
                  <a:pt x="1723052" y="1235443"/>
                </a:lnTo>
                <a:lnTo>
                  <a:pt x="1734334" y="1251155"/>
                </a:lnTo>
                <a:lnTo>
                  <a:pt x="1738528" y="1269141"/>
                </a:lnTo>
                <a:lnTo>
                  <a:pt x="1735558" y="1287135"/>
                </a:lnTo>
                <a:lnTo>
                  <a:pt x="1725347" y="1302869"/>
                </a:lnTo>
                <a:lnTo>
                  <a:pt x="1709976" y="1313786"/>
                </a:lnTo>
                <a:lnTo>
                  <a:pt x="1692104" y="1317864"/>
                </a:lnTo>
                <a:lnTo>
                  <a:pt x="1673997" y="1315023"/>
                </a:lnTo>
                <a:lnTo>
                  <a:pt x="1657921" y="1305187"/>
                </a:lnTo>
                <a:close/>
              </a:path>
              <a:path w="2555240" h="1325879">
                <a:moveTo>
                  <a:pt x="392210" y="902906"/>
                </a:moveTo>
                <a:lnTo>
                  <a:pt x="381299" y="887539"/>
                </a:lnTo>
                <a:lnTo>
                  <a:pt x="377228" y="869668"/>
                </a:lnTo>
                <a:lnTo>
                  <a:pt x="380075" y="851559"/>
                </a:lnTo>
                <a:lnTo>
                  <a:pt x="389916" y="835479"/>
                </a:lnTo>
                <a:lnTo>
                  <a:pt x="405287" y="824562"/>
                </a:lnTo>
                <a:lnTo>
                  <a:pt x="423159" y="820485"/>
                </a:lnTo>
                <a:lnTo>
                  <a:pt x="441266" y="823325"/>
                </a:lnTo>
                <a:lnTo>
                  <a:pt x="457342" y="833161"/>
                </a:lnTo>
                <a:lnTo>
                  <a:pt x="468623" y="848873"/>
                </a:lnTo>
                <a:lnTo>
                  <a:pt x="472818" y="866859"/>
                </a:lnTo>
                <a:lnTo>
                  <a:pt x="469848" y="884853"/>
                </a:lnTo>
                <a:lnTo>
                  <a:pt x="459636" y="900588"/>
                </a:lnTo>
                <a:lnTo>
                  <a:pt x="444266" y="911505"/>
                </a:lnTo>
                <a:lnTo>
                  <a:pt x="426394" y="915582"/>
                </a:lnTo>
                <a:lnTo>
                  <a:pt x="408287" y="912741"/>
                </a:lnTo>
                <a:lnTo>
                  <a:pt x="392210" y="902906"/>
                </a:lnTo>
                <a:close/>
              </a:path>
              <a:path w="2555240" h="1325879">
                <a:moveTo>
                  <a:pt x="830921" y="1312600"/>
                </a:moveTo>
                <a:lnTo>
                  <a:pt x="820010" y="1297233"/>
                </a:lnTo>
                <a:lnTo>
                  <a:pt x="815939" y="1279362"/>
                </a:lnTo>
                <a:lnTo>
                  <a:pt x="818786" y="1261254"/>
                </a:lnTo>
                <a:lnTo>
                  <a:pt x="828627" y="1245173"/>
                </a:lnTo>
                <a:lnTo>
                  <a:pt x="843997" y="1234257"/>
                </a:lnTo>
                <a:lnTo>
                  <a:pt x="861869" y="1230179"/>
                </a:lnTo>
                <a:lnTo>
                  <a:pt x="879976" y="1233020"/>
                </a:lnTo>
                <a:lnTo>
                  <a:pt x="896053" y="1242856"/>
                </a:lnTo>
                <a:lnTo>
                  <a:pt x="906964" y="1258223"/>
                </a:lnTo>
                <a:lnTo>
                  <a:pt x="911035" y="1276093"/>
                </a:lnTo>
                <a:lnTo>
                  <a:pt x="908188" y="1294202"/>
                </a:lnTo>
                <a:lnTo>
                  <a:pt x="898347" y="1310282"/>
                </a:lnTo>
                <a:lnTo>
                  <a:pt x="882977" y="1321199"/>
                </a:lnTo>
                <a:lnTo>
                  <a:pt x="865105" y="1325277"/>
                </a:lnTo>
                <a:lnTo>
                  <a:pt x="846998" y="1322436"/>
                </a:lnTo>
                <a:lnTo>
                  <a:pt x="830921" y="1312600"/>
                </a:lnTo>
                <a:close/>
              </a:path>
              <a:path w="2555240" h="1325879">
                <a:moveTo>
                  <a:pt x="14982" y="1308170"/>
                </a:moveTo>
                <a:lnTo>
                  <a:pt x="4070" y="1292803"/>
                </a:lnTo>
                <a:lnTo>
                  <a:pt x="0" y="1274932"/>
                </a:lnTo>
                <a:lnTo>
                  <a:pt x="2846" y="1256823"/>
                </a:lnTo>
                <a:lnTo>
                  <a:pt x="12687" y="1240743"/>
                </a:lnTo>
                <a:lnTo>
                  <a:pt x="28058" y="1229826"/>
                </a:lnTo>
                <a:lnTo>
                  <a:pt x="45930" y="1225749"/>
                </a:lnTo>
                <a:lnTo>
                  <a:pt x="64037" y="1228589"/>
                </a:lnTo>
                <a:lnTo>
                  <a:pt x="80113" y="1238425"/>
                </a:lnTo>
                <a:lnTo>
                  <a:pt x="91025" y="1253792"/>
                </a:lnTo>
                <a:lnTo>
                  <a:pt x="95096" y="1271663"/>
                </a:lnTo>
                <a:lnTo>
                  <a:pt x="92249" y="1289771"/>
                </a:lnTo>
                <a:lnTo>
                  <a:pt x="82408" y="1305852"/>
                </a:lnTo>
                <a:lnTo>
                  <a:pt x="67037" y="1316769"/>
                </a:lnTo>
                <a:lnTo>
                  <a:pt x="49165" y="1320846"/>
                </a:lnTo>
                <a:lnTo>
                  <a:pt x="31058" y="1318005"/>
                </a:lnTo>
                <a:lnTo>
                  <a:pt x="14982" y="1308170"/>
                </a:lnTo>
                <a:close/>
              </a:path>
            </a:pathLst>
          </a:custGeom>
          <a:solidFill>
            <a:srgbClr val="FFFFFF">
              <a:alpha val="2862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16844" y="4407745"/>
            <a:ext cx="1024890" cy="2323465"/>
          </a:xfrm>
          <a:custGeom>
            <a:avLst/>
            <a:gdLst/>
            <a:ahLst/>
            <a:cxnLst/>
            <a:rect l="l" t="t" r="r" b="b"/>
            <a:pathLst>
              <a:path w="1024890" h="2323465">
                <a:moveTo>
                  <a:pt x="35066" y="318292"/>
                </a:moveTo>
                <a:lnTo>
                  <a:pt x="0" y="283212"/>
                </a:lnTo>
                <a:lnTo>
                  <a:pt x="124015" y="159146"/>
                </a:lnTo>
                <a:lnTo>
                  <a:pt x="0" y="35080"/>
                </a:lnTo>
                <a:lnTo>
                  <a:pt x="35066" y="0"/>
                </a:lnTo>
                <a:lnTo>
                  <a:pt x="159081" y="124065"/>
                </a:lnTo>
                <a:lnTo>
                  <a:pt x="228359" y="124065"/>
                </a:lnTo>
                <a:lnTo>
                  <a:pt x="194148" y="158290"/>
                </a:lnTo>
                <a:lnTo>
                  <a:pt x="229214" y="193371"/>
                </a:lnTo>
                <a:lnTo>
                  <a:pt x="159081" y="193371"/>
                </a:lnTo>
                <a:lnTo>
                  <a:pt x="35066" y="318292"/>
                </a:lnTo>
                <a:close/>
              </a:path>
              <a:path w="1024890" h="2323465">
                <a:moveTo>
                  <a:pt x="228359" y="124065"/>
                </a:moveTo>
                <a:lnTo>
                  <a:pt x="159081" y="124065"/>
                </a:lnTo>
                <a:lnTo>
                  <a:pt x="283097" y="0"/>
                </a:lnTo>
                <a:lnTo>
                  <a:pt x="318163" y="34225"/>
                </a:lnTo>
                <a:lnTo>
                  <a:pt x="228359" y="124065"/>
                </a:lnTo>
                <a:close/>
              </a:path>
              <a:path w="1024890" h="2323465">
                <a:moveTo>
                  <a:pt x="283097" y="317437"/>
                </a:moveTo>
                <a:lnTo>
                  <a:pt x="159081" y="193371"/>
                </a:lnTo>
                <a:lnTo>
                  <a:pt x="229214" y="193371"/>
                </a:lnTo>
                <a:lnTo>
                  <a:pt x="318163" y="282356"/>
                </a:lnTo>
                <a:lnTo>
                  <a:pt x="283097" y="317437"/>
                </a:lnTo>
                <a:close/>
              </a:path>
              <a:path w="1024890" h="2323465">
                <a:moveTo>
                  <a:pt x="742381" y="318292"/>
                </a:moveTo>
                <a:lnTo>
                  <a:pt x="707315" y="283212"/>
                </a:lnTo>
                <a:lnTo>
                  <a:pt x="831330" y="159146"/>
                </a:lnTo>
                <a:lnTo>
                  <a:pt x="707315" y="35080"/>
                </a:lnTo>
                <a:lnTo>
                  <a:pt x="742381" y="0"/>
                </a:lnTo>
                <a:lnTo>
                  <a:pt x="864686" y="124065"/>
                </a:lnTo>
                <a:lnTo>
                  <a:pt x="934819" y="124065"/>
                </a:lnTo>
                <a:lnTo>
                  <a:pt x="900608" y="158290"/>
                </a:lnTo>
                <a:lnTo>
                  <a:pt x="935674" y="193371"/>
                </a:lnTo>
                <a:lnTo>
                  <a:pt x="865542" y="193371"/>
                </a:lnTo>
                <a:lnTo>
                  <a:pt x="742381" y="318292"/>
                </a:lnTo>
                <a:close/>
              </a:path>
              <a:path w="1024890" h="2323465">
                <a:moveTo>
                  <a:pt x="934819" y="124065"/>
                </a:moveTo>
                <a:lnTo>
                  <a:pt x="864686" y="124065"/>
                </a:lnTo>
                <a:lnTo>
                  <a:pt x="988702" y="0"/>
                </a:lnTo>
                <a:lnTo>
                  <a:pt x="1023768" y="35080"/>
                </a:lnTo>
                <a:lnTo>
                  <a:pt x="934819" y="124065"/>
                </a:lnTo>
                <a:close/>
              </a:path>
              <a:path w="1024890" h="2323465">
                <a:moveTo>
                  <a:pt x="989557" y="317437"/>
                </a:moveTo>
                <a:lnTo>
                  <a:pt x="865542" y="193371"/>
                </a:lnTo>
                <a:lnTo>
                  <a:pt x="935674" y="193371"/>
                </a:lnTo>
                <a:lnTo>
                  <a:pt x="1024623" y="282356"/>
                </a:lnTo>
                <a:lnTo>
                  <a:pt x="989557" y="317437"/>
                </a:lnTo>
                <a:close/>
              </a:path>
              <a:path w="1024890" h="2323465">
                <a:moveTo>
                  <a:pt x="35066" y="986536"/>
                </a:moveTo>
                <a:lnTo>
                  <a:pt x="0" y="951455"/>
                </a:lnTo>
                <a:lnTo>
                  <a:pt x="124015" y="827390"/>
                </a:lnTo>
                <a:lnTo>
                  <a:pt x="0" y="703324"/>
                </a:lnTo>
                <a:lnTo>
                  <a:pt x="35066" y="668243"/>
                </a:lnTo>
                <a:lnTo>
                  <a:pt x="159081" y="792309"/>
                </a:lnTo>
                <a:lnTo>
                  <a:pt x="228359" y="792309"/>
                </a:lnTo>
                <a:lnTo>
                  <a:pt x="194148" y="826534"/>
                </a:lnTo>
                <a:lnTo>
                  <a:pt x="229823" y="862470"/>
                </a:lnTo>
                <a:lnTo>
                  <a:pt x="159081" y="862470"/>
                </a:lnTo>
                <a:lnTo>
                  <a:pt x="35066" y="986536"/>
                </a:lnTo>
                <a:close/>
              </a:path>
              <a:path w="1024890" h="2323465">
                <a:moveTo>
                  <a:pt x="228359" y="792309"/>
                </a:moveTo>
                <a:lnTo>
                  <a:pt x="159081" y="792309"/>
                </a:lnTo>
                <a:lnTo>
                  <a:pt x="283097" y="668243"/>
                </a:lnTo>
                <a:lnTo>
                  <a:pt x="318163" y="702468"/>
                </a:lnTo>
                <a:lnTo>
                  <a:pt x="228359" y="792309"/>
                </a:lnTo>
                <a:close/>
              </a:path>
              <a:path w="1024890" h="2323465">
                <a:moveTo>
                  <a:pt x="283097" y="986536"/>
                </a:moveTo>
                <a:lnTo>
                  <a:pt x="159081" y="862470"/>
                </a:lnTo>
                <a:lnTo>
                  <a:pt x="229823" y="862470"/>
                </a:lnTo>
                <a:lnTo>
                  <a:pt x="318163" y="951455"/>
                </a:lnTo>
                <a:lnTo>
                  <a:pt x="283097" y="986536"/>
                </a:lnTo>
                <a:close/>
              </a:path>
              <a:path w="1024890" h="2323465">
                <a:moveTo>
                  <a:pt x="741526" y="986536"/>
                </a:moveTo>
                <a:lnTo>
                  <a:pt x="706460" y="951455"/>
                </a:lnTo>
                <a:lnTo>
                  <a:pt x="830475" y="827390"/>
                </a:lnTo>
                <a:lnTo>
                  <a:pt x="706460" y="703324"/>
                </a:lnTo>
                <a:lnTo>
                  <a:pt x="741526" y="668243"/>
                </a:lnTo>
                <a:lnTo>
                  <a:pt x="865542" y="792309"/>
                </a:lnTo>
                <a:lnTo>
                  <a:pt x="934819" y="792309"/>
                </a:lnTo>
                <a:lnTo>
                  <a:pt x="900608" y="826534"/>
                </a:lnTo>
                <a:lnTo>
                  <a:pt x="936284" y="862470"/>
                </a:lnTo>
                <a:lnTo>
                  <a:pt x="865542" y="862470"/>
                </a:lnTo>
                <a:lnTo>
                  <a:pt x="741526" y="986536"/>
                </a:lnTo>
                <a:close/>
              </a:path>
              <a:path w="1024890" h="2323465">
                <a:moveTo>
                  <a:pt x="934819" y="792309"/>
                </a:moveTo>
                <a:lnTo>
                  <a:pt x="865542" y="792309"/>
                </a:lnTo>
                <a:lnTo>
                  <a:pt x="989557" y="668243"/>
                </a:lnTo>
                <a:lnTo>
                  <a:pt x="1024623" y="702468"/>
                </a:lnTo>
                <a:lnTo>
                  <a:pt x="934819" y="792309"/>
                </a:lnTo>
                <a:close/>
              </a:path>
              <a:path w="1024890" h="2323465">
                <a:moveTo>
                  <a:pt x="989557" y="986536"/>
                </a:moveTo>
                <a:lnTo>
                  <a:pt x="865542" y="862470"/>
                </a:lnTo>
                <a:lnTo>
                  <a:pt x="936284" y="862470"/>
                </a:lnTo>
                <a:lnTo>
                  <a:pt x="1024623" y="951455"/>
                </a:lnTo>
                <a:lnTo>
                  <a:pt x="989557" y="986536"/>
                </a:lnTo>
                <a:close/>
              </a:path>
              <a:path w="1024890" h="2323465">
                <a:moveTo>
                  <a:pt x="35066" y="1654780"/>
                </a:moveTo>
                <a:lnTo>
                  <a:pt x="0" y="1619699"/>
                </a:lnTo>
                <a:lnTo>
                  <a:pt x="124015" y="1495633"/>
                </a:lnTo>
                <a:lnTo>
                  <a:pt x="0" y="1371568"/>
                </a:lnTo>
                <a:lnTo>
                  <a:pt x="35066" y="1336487"/>
                </a:lnTo>
                <a:lnTo>
                  <a:pt x="159081" y="1460553"/>
                </a:lnTo>
                <a:lnTo>
                  <a:pt x="229214" y="1460553"/>
                </a:lnTo>
                <a:lnTo>
                  <a:pt x="194148" y="1495633"/>
                </a:lnTo>
                <a:lnTo>
                  <a:pt x="229214" y="1530714"/>
                </a:lnTo>
                <a:lnTo>
                  <a:pt x="159081" y="1530714"/>
                </a:lnTo>
                <a:lnTo>
                  <a:pt x="35066" y="1654780"/>
                </a:lnTo>
                <a:close/>
              </a:path>
              <a:path w="1024890" h="2323465">
                <a:moveTo>
                  <a:pt x="229214" y="1460553"/>
                </a:moveTo>
                <a:lnTo>
                  <a:pt x="159081" y="1460553"/>
                </a:lnTo>
                <a:lnTo>
                  <a:pt x="283097" y="1336487"/>
                </a:lnTo>
                <a:lnTo>
                  <a:pt x="318163" y="1371568"/>
                </a:lnTo>
                <a:lnTo>
                  <a:pt x="229214" y="1460553"/>
                </a:lnTo>
                <a:close/>
              </a:path>
              <a:path w="1024890" h="2323465">
                <a:moveTo>
                  <a:pt x="283097" y="1654780"/>
                </a:moveTo>
                <a:lnTo>
                  <a:pt x="159081" y="1530714"/>
                </a:lnTo>
                <a:lnTo>
                  <a:pt x="229214" y="1530714"/>
                </a:lnTo>
                <a:lnTo>
                  <a:pt x="318163" y="1619699"/>
                </a:lnTo>
                <a:lnTo>
                  <a:pt x="283097" y="1654780"/>
                </a:lnTo>
                <a:close/>
              </a:path>
              <a:path w="1024890" h="2323465">
                <a:moveTo>
                  <a:pt x="741526" y="1654780"/>
                </a:moveTo>
                <a:lnTo>
                  <a:pt x="706460" y="1619699"/>
                </a:lnTo>
                <a:lnTo>
                  <a:pt x="830475" y="1495633"/>
                </a:lnTo>
                <a:lnTo>
                  <a:pt x="706460" y="1371568"/>
                </a:lnTo>
                <a:lnTo>
                  <a:pt x="741526" y="1336487"/>
                </a:lnTo>
                <a:lnTo>
                  <a:pt x="865542" y="1460553"/>
                </a:lnTo>
                <a:lnTo>
                  <a:pt x="934819" y="1460553"/>
                </a:lnTo>
                <a:lnTo>
                  <a:pt x="900608" y="1494778"/>
                </a:lnTo>
                <a:lnTo>
                  <a:pt x="936284" y="1530714"/>
                </a:lnTo>
                <a:lnTo>
                  <a:pt x="865542" y="1530714"/>
                </a:lnTo>
                <a:lnTo>
                  <a:pt x="741526" y="1654780"/>
                </a:lnTo>
                <a:close/>
              </a:path>
              <a:path w="1024890" h="2323465">
                <a:moveTo>
                  <a:pt x="934819" y="1460553"/>
                </a:moveTo>
                <a:lnTo>
                  <a:pt x="865542" y="1460553"/>
                </a:lnTo>
                <a:lnTo>
                  <a:pt x="989557" y="1336487"/>
                </a:lnTo>
                <a:lnTo>
                  <a:pt x="1024623" y="1370712"/>
                </a:lnTo>
                <a:lnTo>
                  <a:pt x="934819" y="1460553"/>
                </a:lnTo>
                <a:close/>
              </a:path>
              <a:path w="1024890" h="2323465">
                <a:moveTo>
                  <a:pt x="989557" y="1654780"/>
                </a:moveTo>
                <a:lnTo>
                  <a:pt x="865542" y="1530714"/>
                </a:lnTo>
                <a:lnTo>
                  <a:pt x="936284" y="1530714"/>
                </a:lnTo>
                <a:lnTo>
                  <a:pt x="1024623" y="1619699"/>
                </a:lnTo>
                <a:lnTo>
                  <a:pt x="989557" y="1654780"/>
                </a:lnTo>
                <a:close/>
              </a:path>
              <a:path w="1024890" h="2323465">
                <a:moveTo>
                  <a:pt x="35066" y="2323023"/>
                </a:moveTo>
                <a:lnTo>
                  <a:pt x="0" y="2287943"/>
                </a:lnTo>
                <a:lnTo>
                  <a:pt x="124015" y="2163877"/>
                </a:lnTo>
                <a:lnTo>
                  <a:pt x="0" y="2039811"/>
                </a:lnTo>
                <a:lnTo>
                  <a:pt x="35066" y="2004731"/>
                </a:lnTo>
                <a:lnTo>
                  <a:pt x="159081" y="2128796"/>
                </a:lnTo>
                <a:lnTo>
                  <a:pt x="229214" y="2128796"/>
                </a:lnTo>
                <a:lnTo>
                  <a:pt x="194148" y="2163877"/>
                </a:lnTo>
                <a:lnTo>
                  <a:pt x="229214" y="2198957"/>
                </a:lnTo>
                <a:lnTo>
                  <a:pt x="159081" y="2198957"/>
                </a:lnTo>
                <a:lnTo>
                  <a:pt x="35066" y="2323023"/>
                </a:lnTo>
                <a:close/>
              </a:path>
              <a:path w="1024890" h="2323465">
                <a:moveTo>
                  <a:pt x="229214" y="2128796"/>
                </a:moveTo>
                <a:lnTo>
                  <a:pt x="159081" y="2128796"/>
                </a:lnTo>
                <a:lnTo>
                  <a:pt x="283097" y="2004731"/>
                </a:lnTo>
                <a:lnTo>
                  <a:pt x="318163" y="2039811"/>
                </a:lnTo>
                <a:lnTo>
                  <a:pt x="229214" y="2128796"/>
                </a:lnTo>
                <a:close/>
              </a:path>
              <a:path w="1024890" h="2323465">
                <a:moveTo>
                  <a:pt x="283097" y="2323023"/>
                </a:moveTo>
                <a:lnTo>
                  <a:pt x="159081" y="2198957"/>
                </a:lnTo>
                <a:lnTo>
                  <a:pt x="229214" y="2198957"/>
                </a:lnTo>
                <a:lnTo>
                  <a:pt x="318163" y="2287943"/>
                </a:lnTo>
                <a:lnTo>
                  <a:pt x="283097" y="2323023"/>
                </a:lnTo>
                <a:close/>
              </a:path>
              <a:path w="1024890" h="2323465">
                <a:moveTo>
                  <a:pt x="741526" y="2323023"/>
                </a:moveTo>
                <a:lnTo>
                  <a:pt x="706460" y="2287943"/>
                </a:lnTo>
                <a:lnTo>
                  <a:pt x="830475" y="2163877"/>
                </a:lnTo>
                <a:lnTo>
                  <a:pt x="706460" y="2039811"/>
                </a:lnTo>
                <a:lnTo>
                  <a:pt x="741526" y="2004731"/>
                </a:lnTo>
                <a:lnTo>
                  <a:pt x="865542" y="2128796"/>
                </a:lnTo>
                <a:lnTo>
                  <a:pt x="934819" y="2128796"/>
                </a:lnTo>
                <a:lnTo>
                  <a:pt x="900608" y="2163021"/>
                </a:lnTo>
                <a:lnTo>
                  <a:pt x="936284" y="2198957"/>
                </a:lnTo>
                <a:lnTo>
                  <a:pt x="865542" y="2198957"/>
                </a:lnTo>
                <a:lnTo>
                  <a:pt x="741526" y="2323023"/>
                </a:lnTo>
                <a:close/>
              </a:path>
              <a:path w="1024890" h="2323465">
                <a:moveTo>
                  <a:pt x="934819" y="2128796"/>
                </a:moveTo>
                <a:lnTo>
                  <a:pt x="865542" y="2128796"/>
                </a:lnTo>
                <a:lnTo>
                  <a:pt x="989557" y="2004731"/>
                </a:lnTo>
                <a:lnTo>
                  <a:pt x="1024623" y="2038956"/>
                </a:lnTo>
                <a:lnTo>
                  <a:pt x="934819" y="2128796"/>
                </a:lnTo>
                <a:close/>
              </a:path>
              <a:path w="1024890" h="2323465">
                <a:moveTo>
                  <a:pt x="989557" y="2323023"/>
                </a:moveTo>
                <a:lnTo>
                  <a:pt x="865542" y="2198957"/>
                </a:lnTo>
                <a:lnTo>
                  <a:pt x="936284" y="2198957"/>
                </a:lnTo>
                <a:lnTo>
                  <a:pt x="1024623" y="2287943"/>
                </a:lnTo>
                <a:lnTo>
                  <a:pt x="989557" y="2323023"/>
                </a:lnTo>
                <a:close/>
              </a:path>
            </a:pathLst>
          </a:custGeom>
          <a:solidFill>
            <a:srgbClr val="FFFFFF">
              <a:alpha val="2862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6993060" y="4407745"/>
            <a:ext cx="1025525" cy="2323465"/>
          </a:xfrm>
          <a:custGeom>
            <a:avLst/>
            <a:gdLst/>
            <a:ahLst/>
            <a:cxnLst/>
            <a:rect l="l" t="t" r="r" b="b"/>
            <a:pathLst>
              <a:path w="1025525" h="2323465">
                <a:moveTo>
                  <a:pt x="35921" y="317437"/>
                </a:moveTo>
                <a:lnTo>
                  <a:pt x="854" y="282356"/>
                </a:lnTo>
                <a:lnTo>
                  <a:pt x="124870" y="158290"/>
                </a:lnTo>
                <a:lnTo>
                  <a:pt x="854" y="35080"/>
                </a:lnTo>
                <a:lnTo>
                  <a:pt x="35921" y="0"/>
                </a:lnTo>
                <a:lnTo>
                  <a:pt x="159936" y="124065"/>
                </a:lnTo>
                <a:lnTo>
                  <a:pt x="228358" y="124065"/>
                </a:lnTo>
                <a:lnTo>
                  <a:pt x="194147" y="158290"/>
                </a:lnTo>
                <a:lnTo>
                  <a:pt x="229455" y="193371"/>
                </a:lnTo>
                <a:lnTo>
                  <a:pt x="159936" y="193371"/>
                </a:lnTo>
                <a:lnTo>
                  <a:pt x="35921" y="317437"/>
                </a:lnTo>
                <a:close/>
              </a:path>
              <a:path w="1025525" h="2323465">
                <a:moveTo>
                  <a:pt x="228358" y="124065"/>
                </a:moveTo>
                <a:lnTo>
                  <a:pt x="159936" y="124065"/>
                </a:lnTo>
                <a:lnTo>
                  <a:pt x="283096" y="0"/>
                </a:lnTo>
                <a:lnTo>
                  <a:pt x="318163" y="34225"/>
                </a:lnTo>
                <a:lnTo>
                  <a:pt x="228358" y="124065"/>
                </a:lnTo>
                <a:close/>
              </a:path>
              <a:path w="1025525" h="2323465">
                <a:moveTo>
                  <a:pt x="283951" y="317437"/>
                </a:moveTo>
                <a:lnTo>
                  <a:pt x="159936" y="193371"/>
                </a:lnTo>
                <a:lnTo>
                  <a:pt x="229455" y="193371"/>
                </a:lnTo>
                <a:lnTo>
                  <a:pt x="319018" y="282356"/>
                </a:lnTo>
                <a:lnTo>
                  <a:pt x="283951" y="317437"/>
                </a:lnTo>
                <a:close/>
              </a:path>
              <a:path w="1025525" h="2323465">
                <a:moveTo>
                  <a:pt x="743236" y="317437"/>
                </a:moveTo>
                <a:lnTo>
                  <a:pt x="708170" y="282356"/>
                </a:lnTo>
                <a:lnTo>
                  <a:pt x="831330" y="159146"/>
                </a:lnTo>
                <a:lnTo>
                  <a:pt x="707314" y="35080"/>
                </a:lnTo>
                <a:lnTo>
                  <a:pt x="742381" y="0"/>
                </a:lnTo>
                <a:lnTo>
                  <a:pt x="865541" y="124065"/>
                </a:lnTo>
                <a:lnTo>
                  <a:pt x="935674" y="124065"/>
                </a:lnTo>
                <a:lnTo>
                  <a:pt x="901463" y="158290"/>
                </a:lnTo>
                <a:lnTo>
                  <a:pt x="936529" y="193371"/>
                </a:lnTo>
                <a:lnTo>
                  <a:pt x="866396" y="193371"/>
                </a:lnTo>
                <a:lnTo>
                  <a:pt x="743236" y="317437"/>
                </a:lnTo>
                <a:close/>
              </a:path>
              <a:path w="1025525" h="2323465">
                <a:moveTo>
                  <a:pt x="935674" y="124065"/>
                </a:moveTo>
                <a:lnTo>
                  <a:pt x="865541" y="124065"/>
                </a:lnTo>
                <a:lnTo>
                  <a:pt x="989556" y="0"/>
                </a:lnTo>
                <a:lnTo>
                  <a:pt x="1025478" y="34225"/>
                </a:lnTo>
                <a:lnTo>
                  <a:pt x="935674" y="124065"/>
                </a:lnTo>
                <a:close/>
              </a:path>
              <a:path w="1025525" h="2323465">
                <a:moveTo>
                  <a:pt x="990412" y="317437"/>
                </a:moveTo>
                <a:lnTo>
                  <a:pt x="866396" y="193371"/>
                </a:lnTo>
                <a:lnTo>
                  <a:pt x="936529" y="193371"/>
                </a:lnTo>
                <a:lnTo>
                  <a:pt x="1025478" y="282356"/>
                </a:lnTo>
                <a:lnTo>
                  <a:pt x="990412" y="317437"/>
                </a:lnTo>
                <a:close/>
              </a:path>
              <a:path w="1025525" h="2323465">
                <a:moveTo>
                  <a:pt x="35921" y="985680"/>
                </a:moveTo>
                <a:lnTo>
                  <a:pt x="854" y="950600"/>
                </a:lnTo>
                <a:lnTo>
                  <a:pt x="124870" y="826534"/>
                </a:lnTo>
                <a:lnTo>
                  <a:pt x="854" y="703324"/>
                </a:lnTo>
                <a:lnTo>
                  <a:pt x="35921" y="668243"/>
                </a:lnTo>
                <a:lnTo>
                  <a:pt x="159936" y="792309"/>
                </a:lnTo>
                <a:lnTo>
                  <a:pt x="228358" y="792309"/>
                </a:lnTo>
                <a:lnTo>
                  <a:pt x="194147" y="826534"/>
                </a:lnTo>
                <a:lnTo>
                  <a:pt x="229455" y="861615"/>
                </a:lnTo>
                <a:lnTo>
                  <a:pt x="159936" y="861615"/>
                </a:lnTo>
                <a:lnTo>
                  <a:pt x="35921" y="985680"/>
                </a:lnTo>
                <a:close/>
              </a:path>
              <a:path w="1025525" h="2323465">
                <a:moveTo>
                  <a:pt x="228358" y="792309"/>
                </a:moveTo>
                <a:lnTo>
                  <a:pt x="159936" y="792309"/>
                </a:lnTo>
                <a:lnTo>
                  <a:pt x="283096" y="668243"/>
                </a:lnTo>
                <a:lnTo>
                  <a:pt x="318163" y="702468"/>
                </a:lnTo>
                <a:lnTo>
                  <a:pt x="228358" y="792309"/>
                </a:lnTo>
                <a:close/>
              </a:path>
              <a:path w="1025525" h="2323465">
                <a:moveTo>
                  <a:pt x="283951" y="985680"/>
                </a:moveTo>
                <a:lnTo>
                  <a:pt x="159936" y="861615"/>
                </a:lnTo>
                <a:lnTo>
                  <a:pt x="229455" y="861615"/>
                </a:lnTo>
                <a:lnTo>
                  <a:pt x="319018" y="950600"/>
                </a:lnTo>
                <a:lnTo>
                  <a:pt x="283951" y="985680"/>
                </a:lnTo>
                <a:close/>
              </a:path>
              <a:path w="1025525" h="2323465">
                <a:moveTo>
                  <a:pt x="742381" y="986536"/>
                </a:moveTo>
                <a:lnTo>
                  <a:pt x="707314" y="951455"/>
                </a:lnTo>
                <a:lnTo>
                  <a:pt x="831330" y="827390"/>
                </a:lnTo>
                <a:lnTo>
                  <a:pt x="707314" y="703324"/>
                </a:lnTo>
                <a:lnTo>
                  <a:pt x="742381" y="668243"/>
                </a:lnTo>
                <a:lnTo>
                  <a:pt x="866396" y="792309"/>
                </a:lnTo>
                <a:lnTo>
                  <a:pt x="934818" y="792309"/>
                </a:lnTo>
                <a:lnTo>
                  <a:pt x="900607" y="826534"/>
                </a:lnTo>
                <a:lnTo>
                  <a:pt x="936529" y="862470"/>
                </a:lnTo>
                <a:lnTo>
                  <a:pt x="866396" y="862470"/>
                </a:lnTo>
                <a:lnTo>
                  <a:pt x="742381" y="986536"/>
                </a:lnTo>
                <a:close/>
              </a:path>
              <a:path w="1025525" h="2323465">
                <a:moveTo>
                  <a:pt x="934818" y="792309"/>
                </a:moveTo>
                <a:lnTo>
                  <a:pt x="866396" y="792309"/>
                </a:lnTo>
                <a:lnTo>
                  <a:pt x="989556" y="668243"/>
                </a:lnTo>
                <a:lnTo>
                  <a:pt x="1024623" y="702468"/>
                </a:lnTo>
                <a:lnTo>
                  <a:pt x="934818" y="792309"/>
                </a:lnTo>
                <a:close/>
              </a:path>
              <a:path w="1025525" h="2323465">
                <a:moveTo>
                  <a:pt x="990412" y="986536"/>
                </a:moveTo>
                <a:lnTo>
                  <a:pt x="866396" y="862470"/>
                </a:lnTo>
                <a:lnTo>
                  <a:pt x="936529" y="862470"/>
                </a:lnTo>
                <a:lnTo>
                  <a:pt x="1025478" y="951455"/>
                </a:lnTo>
                <a:lnTo>
                  <a:pt x="990412" y="986536"/>
                </a:lnTo>
                <a:close/>
              </a:path>
              <a:path w="1025525" h="2323465">
                <a:moveTo>
                  <a:pt x="35921" y="1653924"/>
                </a:moveTo>
                <a:lnTo>
                  <a:pt x="854" y="1618843"/>
                </a:lnTo>
                <a:lnTo>
                  <a:pt x="124870" y="1495633"/>
                </a:lnTo>
                <a:lnTo>
                  <a:pt x="0" y="1371567"/>
                </a:lnTo>
                <a:lnTo>
                  <a:pt x="35065" y="1336487"/>
                </a:lnTo>
                <a:lnTo>
                  <a:pt x="159081" y="1460553"/>
                </a:lnTo>
                <a:lnTo>
                  <a:pt x="229214" y="1460553"/>
                </a:lnTo>
                <a:lnTo>
                  <a:pt x="195002" y="1494778"/>
                </a:lnTo>
                <a:lnTo>
                  <a:pt x="230069" y="1529858"/>
                </a:lnTo>
                <a:lnTo>
                  <a:pt x="159936" y="1529858"/>
                </a:lnTo>
                <a:lnTo>
                  <a:pt x="35921" y="1653924"/>
                </a:lnTo>
                <a:close/>
              </a:path>
              <a:path w="1025525" h="2323465">
                <a:moveTo>
                  <a:pt x="229214" y="1460553"/>
                </a:moveTo>
                <a:lnTo>
                  <a:pt x="159081" y="1460553"/>
                </a:lnTo>
                <a:lnTo>
                  <a:pt x="283096" y="1336487"/>
                </a:lnTo>
                <a:lnTo>
                  <a:pt x="319018" y="1370712"/>
                </a:lnTo>
                <a:lnTo>
                  <a:pt x="229214" y="1460553"/>
                </a:lnTo>
                <a:close/>
              </a:path>
              <a:path w="1025525" h="2323465">
                <a:moveTo>
                  <a:pt x="283951" y="1653924"/>
                </a:moveTo>
                <a:lnTo>
                  <a:pt x="159936" y="1529858"/>
                </a:lnTo>
                <a:lnTo>
                  <a:pt x="230069" y="1529858"/>
                </a:lnTo>
                <a:lnTo>
                  <a:pt x="319018" y="1618843"/>
                </a:lnTo>
                <a:lnTo>
                  <a:pt x="283951" y="1653924"/>
                </a:lnTo>
                <a:close/>
              </a:path>
              <a:path w="1025525" h="2323465">
                <a:moveTo>
                  <a:pt x="741526" y="1654780"/>
                </a:moveTo>
                <a:lnTo>
                  <a:pt x="706459" y="1619699"/>
                </a:lnTo>
                <a:lnTo>
                  <a:pt x="830475" y="1495633"/>
                </a:lnTo>
                <a:lnTo>
                  <a:pt x="706459" y="1371568"/>
                </a:lnTo>
                <a:lnTo>
                  <a:pt x="741526" y="1336487"/>
                </a:lnTo>
                <a:lnTo>
                  <a:pt x="865541" y="1460553"/>
                </a:lnTo>
                <a:lnTo>
                  <a:pt x="935674" y="1460553"/>
                </a:lnTo>
                <a:lnTo>
                  <a:pt x="900607" y="1495633"/>
                </a:lnTo>
                <a:lnTo>
                  <a:pt x="935674" y="1530714"/>
                </a:lnTo>
                <a:lnTo>
                  <a:pt x="865541" y="1530714"/>
                </a:lnTo>
                <a:lnTo>
                  <a:pt x="741526" y="1654780"/>
                </a:lnTo>
                <a:close/>
              </a:path>
              <a:path w="1025525" h="2323465">
                <a:moveTo>
                  <a:pt x="935674" y="1460553"/>
                </a:moveTo>
                <a:lnTo>
                  <a:pt x="865541" y="1460553"/>
                </a:lnTo>
                <a:lnTo>
                  <a:pt x="989556" y="1336487"/>
                </a:lnTo>
                <a:lnTo>
                  <a:pt x="1024623" y="1371568"/>
                </a:lnTo>
                <a:lnTo>
                  <a:pt x="935674" y="1460553"/>
                </a:lnTo>
                <a:close/>
              </a:path>
              <a:path w="1025525" h="2323465">
                <a:moveTo>
                  <a:pt x="989556" y="1654780"/>
                </a:moveTo>
                <a:lnTo>
                  <a:pt x="865541" y="1530714"/>
                </a:lnTo>
                <a:lnTo>
                  <a:pt x="935674" y="1530714"/>
                </a:lnTo>
                <a:lnTo>
                  <a:pt x="1024623" y="1619699"/>
                </a:lnTo>
                <a:lnTo>
                  <a:pt x="989556" y="1654780"/>
                </a:lnTo>
                <a:close/>
              </a:path>
              <a:path w="1025525" h="2323465">
                <a:moveTo>
                  <a:pt x="36776" y="2322168"/>
                </a:moveTo>
                <a:lnTo>
                  <a:pt x="1709" y="2287087"/>
                </a:lnTo>
                <a:lnTo>
                  <a:pt x="124870" y="2163877"/>
                </a:lnTo>
                <a:lnTo>
                  <a:pt x="0" y="2039811"/>
                </a:lnTo>
                <a:lnTo>
                  <a:pt x="35065" y="2004731"/>
                </a:lnTo>
                <a:lnTo>
                  <a:pt x="159081" y="2128796"/>
                </a:lnTo>
                <a:lnTo>
                  <a:pt x="230069" y="2128796"/>
                </a:lnTo>
                <a:lnTo>
                  <a:pt x="195858" y="2163021"/>
                </a:lnTo>
                <a:lnTo>
                  <a:pt x="230924" y="2198102"/>
                </a:lnTo>
                <a:lnTo>
                  <a:pt x="160791" y="2198102"/>
                </a:lnTo>
                <a:lnTo>
                  <a:pt x="36776" y="2322168"/>
                </a:lnTo>
                <a:close/>
              </a:path>
              <a:path w="1025525" h="2323465">
                <a:moveTo>
                  <a:pt x="230069" y="2128796"/>
                </a:moveTo>
                <a:lnTo>
                  <a:pt x="159081" y="2128796"/>
                </a:lnTo>
                <a:lnTo>
                  <a:pt x="283096" y="2004731"/>
                </a:lnTo>
                <a:lnTo>
                  <a:pt x="319873" y="2038956"/>
                </a:lnTo>
                <a:lnTo>
                  <a:pt x="230069" y="2128796"/>
                </a:lnTo>
                <a:close/>
              </a:path>
              <a:path w="1025525" h="2323465">
                <a:moveTo>
                  <a:pt x="284807" y="2322168"/>
                </a:moveTo>
                <a:lnTo>
                  <a:pt x="160791" y="2198102"/>
                </a:lnTo>
                <a:lnTo>
                  <a:pt x="230924" y="2198102"/>
                </a:lnTo>
                <a:lnTo>
                  <a:pt x="319873" y="2287087"/>
                </a:lnTo>
                <a:lnTo>
                  <a:pt x="284807" y="2322168"/>
                </a:lnTo>
                <a:close/>
              </a:path>
              <a:path w="1025525" h="2323465">
                <a:moveTo>
                  <a:pt x="742381" y="2323023"/>
                </a:moveTo>
                <a:lnTo>
                  <a:pt x="707314" y="2287943"/>
                </a:lnTo>
                <a:lnTo>
                  <a:pt x="831330" y="2163877"/>
                </a:lnTo>
                <a:lnTo>
                  <a:pt x="707314" y="2039811"/>
                </a:lnTo>
                <a:lnTo>
                  <a:pt x="742381" y="2004731"/>
                </a:lnTo>
                <a:lnTo>
                  <a:pt x="866396" y="2128796"/>
                </a:lnTo>
                <a:lnTo>
                  <a:pt x="936529" y="2128796"/>
                </a:lnTo>
                <a:lnTo>
                  <a:pt x="901463" y="2163877"/>
                </a:lnTo>
                <a:lnTo>
                  <a:pt x="936529" y="2198957"/>
                </a:lnTo>
                <a:lnTo>
                  <a:pt x="866396" y="2198957"/>
                </a:lnTo>
                <a:lnTo>
                  <a:pt x="742381" y="2323023"/>
                </a:lnTo>
                <a:close/>
              </a:path>
              <a:path w="1025525" h="2323465">
                <a:moveTo>
                  <a:pt x="936529" y="2128796"/>
                </a:moveTo>
                <a:lnTo>
                  <a:pt x="866396" y="2128796"/>
                </a:lnTo>
                <a:lnTo>
                  <a:pt x="990412" y="2004731"/>
                </a:lnTo>
                <a:lnTo>
                  <a:pt x="1025478" y="2039811"/>
                </a:lnTo>
                <a:lnTo>
                  <a:pt x="936529" y="2128796"/>
                </a:lnTo>
                <a:close/>
              </a:path>
              <a:path w="1025525" h="2323465">
                <a:moveTo>
                  <a:pt x="990412" y="2323023"/>
                </a:moveTo>
                <a:lnTo>
                  <a:pt x="866396" y="2198957"/>
                </a:lnTo>
                <a:lnTo>
                  <a:pt x="936529" y="2198957"/>
                </a:lnTo>
                <a:lnTo>
                  <a:pt x="1025478" y="2287943"/>
                </a:lnTo>
                <a:lnTo>
                  <a:pt x="990412" y="2323023"/>
                </a:lnTo>
                <a:close/>
              </a:path>
            </a:pathLst>
          </a:custGeom>
          <a:solidFill>
            <a:srgbClr val="FFFFFF">
              <a:alpha val="2862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603685" y="7819008"/>
            <a:ext cx="876935" cy="0"/>
          </a:xfrm>
          <a:custGeom>
            <a:avLst/>
            <a:gdLst/>
            <a:ahLst/>
            <a:cxnLst/>
            <a:rect l="l" t="t" r="r" b="b"/>
            <a:pathLst>
              <a:path w="876935">
                <a:moveTo>
                  <a:pt x="0" y="0"/>
                </a:moveTo>
                <a:lnTo>
                  <a:pt x="876380" y="0"/>
                </a:lnTo>
              </a:path>
            </a:pathLst>
          </a:custGeom>
          <a:ln w="1904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1804808" y="7819008"/>
            <a:ext cx="876935" cy="0"/>
          </a:xfrm>
          <a:custGeom>
            <a:avLst/>
            <a:gdLst/>
            <a:ahLst/>
            <a:cxnLst/>
            <a:rect l="l" t="t" r="r" b="b"/>
            <a:pathLst>
              <a:path w="876934">
                <a:moveTo>
                  <a:pt x="0" y="0"/>
                </a:moveTo>
                <a:lnTo>
                  <a:pt x="876380" y="0"/>
                </a:lnTo>
              </a:path>
            </a:pathLst>
          </a:custGeom>
          <a:ln w="1904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188224" y="7671524"/>
            <a:ext cx="295275" cy="295275"/>
          </a:xfrm>
          <a:custGeom>
            <a:avLst/>
            <a:gdLst/>
            <a:ahLst/>
            <a:cxnLst/>
            <a:rect l="l" t="t" r="r" b="b"/>
            <a:pathLst>
              <a:path w="295275" h="295275">
                <a:moveTo>
                  <a:pt x="147637" y="295275"/>
                </a:moveTo>
                <a:lnTo>
                  <a:pt x="100972" y="287748"/>
                </a:lnTo>
                <a:lnTo>
                  <a:pt x="60444" y="266789"/>
                </a:lnTo>
                <a:lnTo>
                  <a:pt x="28485" y="234830"/>
                </a:lnTo>
                <a:lnTo>
                  <a:pt x="7526" y="194302"/>
                </a:lnTo>
                <a:lnTo>
                  <a:pt x="0" y="147637"/>
                </a:lnTo>
                <a:lnTo>
                  <a:pt x="7526" y="100972"/>
                </a:lnTo>
                <a:lnTo>
                  <a:pt x="28485" y="60444"/>
                </a:lnTo>
                <a:lnTo>
                  <a:pt x="60444" y="28485"/>
                </a:lnTo>
                <a:lnTo>
                  <a:pt x="100972" y="7526"/>
                </a:lnTo>
                <a:lnTo>
                  <a:pt x="147637" y="0"/>
                </a:lnTo>
                <a:lnTo>
                  <a:pt x="194302" y="7526"/>
                </a:lnTo>
                <a:lnTo>
                  <a:pt x="234830" y="28485"/>
                </a:lnTo>
                <a:lnTo>
                  <a:pt x="266789" y="60444"/>
                </a:lnTo>
                <a:lnTo>
                  <a:pt x="287748" y="100972"/>
                </a:lnTo>
                <a:lnTo>
                  <a:pt x="295275" y="147637"/>
                </a:lnTo>
                <a:lnTo>
                  <a:pt x="287748" y="194302"/>
                </a:lnTo>
                <a:lnTo>
                  <a:pt x="266789" y="234830"/>
                </a:lnTo>
                <a:lnTo>
                  <a:pt x="234830" y="266789"/>
                </a:lnTo>
                <a:lnTo>
                  <a:pt x="194302" y="287748"/>
                </a:lnTo>
                <a:lnTo>
                  <a:pt x="147637" y="295275"/>
                </a:lnTo>
                <a:close/>
              </a:path>
            </a:pathLst>
          </a:custGeom>
          <a:solidFill>
            <a:srgbClr val="DEAB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7017405" y="7651526"/>
            <a:ext cx="4253865" cy="3371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50" spc="50" dirty="0">
                <a:solidFill>
                  <a:srgbClr val="FDFDFD"/>
                </a:solidFill>
                <a:latin typeface="Lucida Sans Unicode"/>
                <a:cs typeface="Lucida Sans Unicode"/>
              </a:rPr>
              <a:t>Freelance </a:t>
            </a:r>
            <a:r>
              <a:rPr sz="2050" spc="55" dirty="0">
                <a:solidFill>
                  <a:srgbClr val="FDFDFD"/>
                </a:solidFill>
                <a:latin typeface="Lucida Sans Unicode"/>
                <a:cs typeface="Lucida Sans Unicode"/>
              </a:rPr>
              <a:t>Platform </a:t>
            </a:r>
            <a:r>
              <a:rPr sz="2050" spc="25" dirty="0">
                <a:solidFill>
                  <a:srgbClr val="FDFDFD"/>
                </a:solidFill>
                <a:latin typeface="Lucida Sans Unicode"/>
                <a:cs typeface="Lucida Sans Unicode"/>
              </a:rPr>
              <a:t>for</a:t>
            </a:r>
            <a:r>
              <a:rPr sz="2050" spc="50" dirty="0">
                <a:solidFill>
                  <a:srgbClr val="FDFDFD"/>
                </a:solidFill>
                <a:latin typeface="Lucida Sans Unicode"/>
                <a:cs typeface="Lucida Sans Unicode"/>
              </a:rPr>
              <a:t> </a:t>
            </a:r>
            <a:r>
              <a:rPr sz="2050" spc="25" dirty="0">
                <a:solidFill>
                  <a:srgbClr val="FDFDFD"/>
                </a:solidFill>
                <a:latin typeface="Lucida Sans Unicode"/>
                <a:cs typeface="Lucida Sans Unicode"/>
              </a:rPr>
              <a:t>Jouralists</a:t>
            </a:r>
            <a:endParaRPr sz="2050">
              <a:latin typeface="Lucida Sans Unicode"/>
              <a:cs typeface="Lucida Sans Unicode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11781150" y="7671524"/>
            <a:ext cx="295275" cy="295275"/>
          </a:xfrm>
          <a:custGeom>
            <a:avLst/>
            <a:gdLst/>
            <a:ahLst/>
            <a:cxnLst/>
            <a:rect l="l" t="t" r="r" b="b"/>
            <a:pathLst>
              <a:path w="295275" h="295275">
                <a:moveTo>
                  <a:pt x="147637" y="295275"/>
                </a:moveTo>
                <a:lnTo>
                  <a:pt x="100972" y="287748"/>
                </a:lnTo>
                <a:lnTo>
                  <a:pt x="60444" y="266789"/>
                </a:lnTo>
                <a:lnTo>
                  <a:pt x="28485" y="234830"/>
                </a:lnTo>
                <a:lnTo>
                  <a:pt x="7526" y="194302"/>
                </a:lnTo>
                <a:lnTo>
                  <a:pt x="0" y="147637"/>
                </a:lnTo>
                <a:lnTo>
                  <a:pt x="7526" y="100972"/>
                </a:lnTo>
                <a:lnTo>
                  <a:pt x="28485" y="60444"/>
                </a:lnTo>
                <a:lnTo>
                  <a:pt x="60444" y="28485"/>
                </a:lnTo>
                <a:lnTo>
                  <a:pt x="100972" y="7526"/>
                </a:lnTo>
                <a:lnTo>
                  <a:pt x="147637" y="0"/>
                </a:lnTo>
                <a:lnTo>
                  <a:pt x="194302" y="7526"/>
                </a:lnTo>
                <a:lnTo>
                  <a:pt x="234830" y="28485"/>
                </a:lnTo>
                <a:lnTo>
                  <a:pt x="266789" y="60444"/>
                </a:lnTo>
                <a:lnTo>
                  <a:pt x="287748" y="100972"/>
                </a:lnTo>
                <a:lnTo>
                  <a:pt x="295275" y="147637"/>
                </a:lnTo>
                <a:lnTo>
                  <a:pt x="287748" y="194302"/>
                </a:lnTo>
                <a:lnTo>
                  <a:pt x="266789" y="234830"/>
                </a:lnTo>
                <a:lnTo>
                  <a:pt x="234830" y="266789"/>
                </a:lnTo>
                <a:lnTo>
                  <a:pt x="194302" y="287748"/>
                </a:lnTo>
                <a:lnTo>
                  <a:pt x="147637" y="295275"/>
                </a:lnTo>
                <a:close/>
              </a:path>
            </a:pathLst>
          </a:custGeom>
          <a:solidFill>
            <a:srgbClr val="DEAB0D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6" name="object 2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413462" y="4331006"/>
            <a:ext cx="2743199" cy="1971674"/>
          </a:xfrm>
          <a:prstGeom prst="rect">
            <a:avLst/>
          </a:prstGeom>
        </p:spPr>
      </p:pic>
      <p:sp>
        <p:nvSpPr>
          <p:cNvPr id="27" name="object 27"/>
          <p:cNvSpPr txBox="1"/>
          <p:nvPr/>
        </p:nvSpPr>
        <p:spPr>
          <a:xfrm>
            <a:off x="4920917" y="6346981"/>
            <a:ext cx="7979409" cy="12096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7750" b="1" spc="300" dirty="0">
                <a:solidFill>
                  <a:srgbClr val="FBBE00"/>
                </a:solidFill>
                <a:latin typeface="Tahoma"/>
                <a:cs typeface="Tahoma"/>
              </a:rPr>
              <a:t>NEWS</a:t>
            </a:r>
            <a:r>
              <a:rPr sz="7750" b="1" spc="-215" dirty="0">
                <a:solidFill>
                  <a:srgbClr val="FBBE00"/>
                </a:solidFill>
                <a:latin typeface="Tahoma"/>
                <a:cs typeface="Tahoma"/>
              </a:rPr>
              <a:t> </a:t>
            </a:r>
            <a:r>
              <a:rPr sz="7750" b="1" spc="420" dirty="0">
                <a:solidFill>
                  <a:srgbClr val="FBBE00"/>
                </a:solidFill>
                <a:latin typeface="Tahoma"/>
                <a:cs typeface="Tahoma"/>
              </a:rPr>
              <a:t>MAVENS</a:t>
            </a:r>
            <a:endParaRPr sz="7750">
              <a:latin typeface="Tahoma"/>
              <a:cs typeface="Tahoma"/>
            </a:endParaRPr>
          </a:p>
        </p:txBody>
      </p:sp>
      <p:sp>
        <p:nvSpPr>
          <p:cNvPr id="28" name="object 28"/>
          <p:cNvSpPr txBox="1">
            <a:spLocks noGrp="1"/>
          </p:cNvSpPr>
          <p:nvPr>
            <p:ph type="title"/>
          </p:nvPr>
        </p:nvSpPr>
        <p:spPr>
          <a:xfrm>
            <a:off x="3882988" y="2874136"/>
            <a:ext cx="10054590" cy="12801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8200" b="0" spc="-155" dirty="0">
                <a:solidFill>
                  <a:srgbClr val="FDFDFD"/>
                </a:solidFill>
                <a:latin typeface="Lucida Sans Unicode"/>
                <a:cs typeface="Lucida Sans Unicode"/>
              </a:rPr>
              <a:t>F</a:t>
            </a:r>
            <a:r>
              <a:rPr sz="8200" b="0" spc="-75" dirty="0">
                <a:solidFill>
                  <a:srgbClr val="FDFDFD"/>
                </a:solidFill>
                <a:latin typeface="Lucida Sans Unicode"/>
                <a:cs typeface="Lucida Sans Unicode"/>
              </a:rPr>
              <a:t>I</a:t>
            </a:r>
            <a:r>
              <a:rPr sz="8200" b="0" spc="140" dirty="0">
                <a:solidFill>
                  <a:srgbClr val="FDFDFD"/>
                </a:solidFill>
                <a:latin typeface="Lucida Sans Unicode"/>
                <a:cs typeface="Lucida Sans Unicode"/>
              </a:rPr>
              <a:t>N</a:t>
            </a:r>
            <a:r>
              <a:rPr sz="8200" b="0" spc="-455" dirty="0">
                <a:solidFill>
                  <a:srgbClr val="FDFDFD"/>
                </a:solidFill>
                <a:latin typeface="Lucida Sans Unicode"/>
                <a:cs typeface="Lucida Sans Unicode"/>
              </a:rPr>
              <a:t>A</a:t>
            </a:r>
            <a:r>
              <a:rPr sz="8200" b="0" spc="-100" dirty="0">
                <a:solidFill>
                  <a:srgbClr val="FDFDFD"/>
                </a:solidFill>
                <a:latin typeface="Lucida Sans Unicode"/>
                <a:cs typeface="Lucida Sans Unicode"/>
              </a:rPr>
              <a:t>L</a:t>
            </a:r>
            <a:r>
              <a:rPr sz="8200" b="0" spc="-459" dirty="0">
                <a:solidFill>
                  <a:srgbClr val="FDFDFD"/>
                </a:solidFill>
                <a:latin typeface="Lucida Sans Unicode"/>
                <a:cs typeface="Lucida Sans Unicode"/>
              </a:rPr>
              <a:t> </a:t>
            </a:r>
            <a:r>
              <a:rPr sz="8200" b="0" spc="-505" dirty="0">
                <a:solidFill>
                  <a:srgbClr val="FDFDFD"/>
                </a:solidFill>
                <a:latin typeface="Lucida Sans Unicode"/>
                <a:cs typeface="Lucida Sans Unicode"/>
              </a:rPr>
              <a:t>Y</a:t>
            </a:r>
            <a:r>
              <a:rPr sz="8200" b="0" spc="125" dirty="0">
                <a:solidFill>
                  <a:srgbClr val="FDFDFD"/>
                </a:solidFill>
                <a:latin typeface="Lucida Sans Unicode"/>
                <a:cs typeface="Lucida Sans Unicode"/>
              </a:rPr>
              <a:t>E</a:t>
            </a:r>
            <a:r>
              <a:rPr sz="8200" b="0" spc="-455" dirty="0">
                <a:solidFill>
                  <a:srgbClr val="FDFDFD"/>
                </a:solidFill>
                <a:latin typeface="Lucida Sans Unicode"/>
                <a:cs typeface="Lucida Sans Unicode"/>
              </a:rPr>
              <a:t>A</a:t>
            </a:r>
            <a:r>
              <a:rPr sz="8200" b="0" spc="-100" dirty="0">
                <a:solidFill>
                  <a:srgbClr val="FDFDFD"/>
                </a:solidFill>
                <a:latin typeface="Lucida Sans Unicode"/>
                <a:cs typeface="Lucida Sans Unicode"/>
              </a:rPr>
              <a:t>R</a:t>
            </a:r>
            <a:r>
              <a:rPr sz="8200" b="0" spc="-459" dirty="0">
                <a:solidFill>
                  <a:srgbClr val="FDFDFD"/>
                </a:solidFill>
                <a:latin typeface="Lucida Sans Unicode"/>
                <a:cs typeface="Lucida Sans Unicode"/>
              </a:rPr>
              <a:t> </a:t>
            </a:r>
            <a:r>
              <a:rPr sz="8200" b="0" spc="415" dirty="0">
                <a:solidFill>
                  <a:srgbClr val="FDFDFD"/>
                </a:solidFill>
                <a:latin typeface="Lucida Sans Unicode"/>
                <a:cs typeface="Lucida Sans Unicode"/>
              </a:rPr>
              <a:t>P</a:t>
            </a:r>
            <a:r>
              <a:rPr sz="8200" b="0" spc="35" dirty="0">
                <a:solidFill>
                  <a:srgbClr val="FDFDFD"/>
                </a:solidFill>
                <a:latin typeface="Lucida Sans Unicode"/>
                <a:cs typeface="Lucida Sans Unicode"/>
              </a:rPr>
              <a:t>O</a:t>
            </a:r>
            <a:r>
              <a:rPr sz="8200" b="0" spc="-105" dirty="0">
                <a:solidFill>
                  <a:srgbClr val="FDFDFD"/>
                </a:solidFill>
                <a:latin typeface="Lucida Sans Unicode"/>
                <a:cs typeface="Lucida Sans Unicode"/>
              </a:rPr>
              <a:t>R</a:t>
            </a:r>
            <a:r>
              <a:rPr sz="8200" b="0" spc="-360" dirty="0">
                <a:solidFill>
                  <a:srgbClr val="FDFDFD"/>
                </a:solidFill>
                <a:latin typeface="Lucida Sans Unicode"/>
                <a:cs typeface="Lucida Sans Unicode"/>
              </a:rPr>
              <a:t>J</a:t>
            </a:r>
            <a:r>
              <a:rPr sz="8200" b="0" spc="125" dirty="0">
                <a:solidFill>
                  <a:srgbClr val="FDFDFD"/>
                </a:solidFill>
                <a:latin typeface="Lucida Sans Unicode"/>
                <a:cs typeface="Lucida Sans Unicode"/>
              </a:rPr>
              <a:t>E</a:t>
            </a:r>
            <a:r>
              <a:rPr sz="8200" b="0" spc="-490" dirty="0">
                <a:solidFill>
                  <a:srgbClr val="FDFDFD"/>
                </a:solidFill>
                <a:latin typeface="Lucida Sans Unicode"/>
                <a:cs typeface="Lucida Sans Unicode"/>
              </a:rPr>
              <a:t>C</a:t>
            </a:r>
            <a:r>
              <a:rPr sz="8200" b="0" spc="-635" dirty="0">
                <a:solidFill>
                  <a:srgbClr val="FDFDFD"/>
                </a:solidFill>
                <a:latin typeface="Lucida Sans Unicode"/>
                <a:cs typeface="Lucida Sans Unicode"/>
              </a:rPr>
              <a:t>T</a:t>
            </a:r>
            <a:endParaRPr sz="82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16689" y="614708"/>
            <a:ext cx="12247880" cy="1244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0" spc="204" dirty="0">
                <a:solidFill>
                  <a:srgbClr val="FBBE00"/>
                </a:solidFill>
                <a:latin typeface="Trebuchet MS"/>
                <a:cs typeface="Trebuchet MS"/>
              </a:rPr>
              <a:t>Technologies</a:t>
            </a:r>
            <a:r>
              <a:rPr sz="8000" spc="-520" dirty="0">
                <a:solidFill>
                  <a:srgbClr val="FBBE00"/>
                </a:solidFill>
                <a:latin typeface="Trebuchet MS"/>
                <a:cs typeface="Trebuchet MS"/>
              </a:rPr>
              <a:t> </a:t>
            </a:r>
            <a:r>
              <a:rPr sz="8000" spc="70" dirty="0">
                <a:solidFill>
                  <a:srgbClr val="FBBE00"/>
                </a:solidFill>
                <a:latin typeface="Trebuchet MS"/>
                <a:cs typeface="Trebuchet MS"/>
              </a:rPr>
              <a:t>To</a:t>
            </a:r>
            <a:r>
              <a:rPr sz="8000" spc="-520" dirty="0">
                <a:solidFill>
                  <a:srgbClr val="FBBE00"/>
                </a:solidFill>
                <a:latin typeface="Trebuchet MS"/>
                <a:cs typeface="Trebuchet MS"/>
              </a:rPr>
              <a:t> </a:t>
            </a:r>
            <a:r>
              <a:rPr sz="8000" spc="229" dirty="0">
                <a:solidFill>
                  <a:srgbClr val="FBBE00"/>
                </a:solidFill>
                <a:latin typeface="Trebuchet MS"/>
                <a:cs typeface="Trebuchet MS"/>
              </a:rPr>
              <a:t>Be</a:t>
            </a:r>
            <a:r>
              <a:rPr sz="8000" spc="-515" dirty="0">
                <a:solidFill>
                  <a:srgbClr val="FBBE00"/>
                </a:solidFill>
                <a:latin typeface="Trebuchet MS"/>
                <a:cs typeface="Trebuchet MS"/>
              </a:rPr>
              <a:t> </a:t>
            </a:r>
            <a:r>
              <a:rPr sz="8000" spc="380" dirty="0">
                <a:solidFill>
                  <a:srgbClr val="FBBE00"/>
                </a:solidFill>
                <a:latin typeface="Trebuchet MS"/>
                <a:cs typeface="Trebuchet MS"/>
              </a:rPr>
              <a:t>Used</a:t>
            </a:r>
            <a:endParaRPr sz="80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sz="half" idx="2"/>
          </p:nvPr>
        </p:nvSpPr>
        <p:spPr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33350">
              <a:lnSpc>
                <a:spcPct val="100000"/>
              </a:lnSpc>
              <a:spcBef>
                <a:spcPts val="114"/>
              </a:spcBef>
            </a:pPr>
            <a:r>
              <a:rPr spc="-135" dirty="0"/>
              <a:t>HTML,CSS,JS</a:t>
            </a: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850" dirty="0"/>
          </a:p>
          <a:p>
            <a:pPr marL="133350">
              <a:lnSpc>
                <a:spcPct val="100000"/>
              </a:lnSpc>
            </a:pPr>
            <a:r>
              <a:rPr spc="100" dirty="0"/>
              <a:t>Bootstrap</a:t>
            </a:r>
          </a:p>
          <a:p>
            <a:pPr marL="133350" marR="5080">
              <a:lnSpc>
                <a:spcPct val="201600"/>
              </a:lnSpc>
            </a:pPr>
            <a:r>
              <a:rPr spc="30" dirty="0"/>
              <a:t>React</a:t>
            </a:r>
            <a:r>
              <a:rPr spc="-30" dirty="0"/>
              <a:t> </a:t>
            </a:r>
            <a:r>
              <a:rPr spc="185" dirty="0"/>
              <a:t>&amp;</a:t>
            </a:r>
            <a:r>
              <a:rPr spc="-30" dirty="0"/>
              <a:t> </a:t>
            </a:r>
            <a:r>
              <a:rPr spc="30" dirty="0"/>
              <a:t>React</a:t>
            </a:r>
            <a:r>
              <a:rPr spc="-25" dirty="0"/>
              <a:t> </a:t>
            </a:r>
            <a:r>
              <a:rPr spc="55" dirty="0"/>
              <a:t>Native</a:t>
            </a:r>
            <a:r>
              <a:rPr spc="-30" dirty="0"/>
              <a:t> </a:t>
            </a:r>
            <a:r>
              <a:rPr spc="-75" dirty="0"/>
              <a:t>|</a:t>
            </a:r>
            <a:r>
              <a:rPr spc="-30" dirty="0"/>
              <a:t> </a:t>
            </a:r>
            <a:r>
              <a:rPr spc="-20" dirty="0"/>
              <a:t>ExpressJS</a:t>
            </a:r>
            <a:r>
              <a:rPr spc="-25" dirty="0"/>
              <a:t> </a:t>
            </a:r>
            <a:r>
              <a:rPr spc="185" dirty="0"/>
              <a:t>&amp;</a:t>
            </a:r>
            <a:r>
              <a:rPr spc="-30" dirty="0"/>
              <a:t> </a:t>
            </a:r>
            <a:r>
              <a:rPr spc="5" dirty="0"/>
              <a:t>NodeJS </a:t>
            </a:r>
            <a:r>
              <a:rPr spc="-735" dirty="0"/>
              <a:t> </a:t>
            </a:r>
            <a:r>
              <a:rPr spc="-30" dirty="0"/>
              <a:t>Realm</a:t>
            </a:r>
            <a:r>
              <a:rPr spc="-40" dirty="0"/>
              <a:t> </a:t>
            </a:r>
            <a:r>
              <a:rPr spc="185" dirty="0"/>
              <a:t>&amp;</a:t>
            </a:r>
            <a:r>
              <a:rPr spc="-35" dirty="0"/>
              <a:t> </a:t>
            </a:r>
            <a:r>
              <a:rPr spc="25" dirty="0"/>
              <a:t>Firebase</a:t>
            </a: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850" dirty="0"/>
          </a:p>
          <a:p>
            <a:pPr marL="133350">
              <a:lnSpc>
                <a:spcPct val="100000"/>
              </a:lnSpc>
            </a:pPr>
            <a:r>
              <a:rPr spc="40" dirty="0"/>
              <a:t>WebPack</a:t>
            </a:r>
          </a:p>
          <a:p>
            <a:pPr marL="133350" marR="3358515">
              <a:lnSpc>
                <a:spcPts val="6530"/>
              </a:lnSpc>
              <a:spcBef>
                <a:spcPts val="465"/>
              </a:spcBef>
            </a:pPr>
            <a:r>
              <a:rPr spc="100" dirty="0"/>
              <a:t>Github</a:t>
            </a:r>
            <a:r>
              <a:rPr spc="-50" dirty="0"/>
              <a:t> </a:t>
            </a:r>
            <a:r>
              <a:rPr spc="185" dirty="0"/>
              <a:t>&amp;</a:t>
            </a:r>
            <a:r>
              <a:rPr spc="-45" dirty="0"/>
              <a:t> </a:t>
            </a:r>
            <a:r>
              <a:rPr spc="75" dirty="0"/>
              <a:t>Gitbash</a:t>
            </a:r>
            <a:r>
              <a:rPr spc="-50" dirty="0"/>
              <a:t> </a:t>
            </a:r>
            <a:r>
              <a:rPr spc="-75" dirty="0"/>
              <a:t>|</a:t>
            </a:r>
            <a:r>
              <a:rPr spc="-45" dirty="0"/>
              <a:t> </a:t>
            </a:r>
            <a:r>
              <a:rPr spc="-100" dirty="0"/>
              <a:t>GIT </a:t>
            </a:r>
            <a:r>
              <a:rPr spc="-735" dirty="0"/>
              <a:t> </a:t>
            </a:r>
            <a:r>
              <a:rPr spc="35" dirty="0"/>
              <a:t>Google</a:t>
            </a:r>
            <a:r>
              <a:rPr spc="-45" dirty="0"/>
              <a:t> </a:t>
            </a:r>
            <a:r>
              <a:rPr spc="80" dirty="0"/>
              <a:t>Analytics</a:t>
            </a:r>
          </a:p>
          <a:p>
            <a:pPr marL="12700" marR="4871720">
              <a:lnSpc>
                <a:spcPts val="6450"/>
              </a:lnSpc>
              <a:spcBef>
                <a:spcPts val="5"/>
              </a:spcBef>
            </a:pPr>
            <a:r>
              <a:rPr spc="65" dirty="0"/>
              <a:t>Cludfare</a:t>
            </a:r>
            <a:r>
              <a:rPr spc="-130" dirty="0"/>
              <a:t> </a:t>
            </a:r>
            <a:r>
              <a:rPr spc="-45" dirty="0"/>
              <a:t>CDN </a:t>
            </a:r>
            <a:r>
              <a:rPr spc="-735" dirty="0"/>
              <a:t> </a:t>
            </a:r>
            <a:r>
              <a:rPr spc="55" dirty="0"/>
              <a:t>Ahrefs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0635480" y="2683766"/>
            <a:ext cx="1276985" cy="4400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700" dirty="0">
                <a:solidFill>
                  <a:srgbClr val="FBBE00"/>
                </a:solidFill>
                <a:latin typeface="Arial MT"/>
                <a:cs typeface="Arial MT"/>
              </a:rPr>
              <a:t>A</a:t>
            </a:r>
            <a:r>
              <a:rPr sz="2700" spc="135" dirty="0">
                <a:solidFill>
                  <a:srgbClr val="FBBE00"/>
                </a:solidFill>
                <a:latin typeface="Arial MT"/>
                <a:cs typeface="Arial MT"/>
              </a:rPr>
              <a:t>ppium</a:t>
            </a:r>
            <a:endParaRPr sz="27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635480" y="3513194"/>
            <a:ext cx="1430655" cy="4400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700" dirty="0">
                <a:solidFill>
                  <a:srgbClr val="FBBE00"/>
                </a:solidFill>
                <a:latin typeface="Arial MT"/>
                <a:cs typeface="Arial MT"/>
              </a:rPr>
              <a:t>A</a:t>
            </a:r>
            <a:r>
              <a:rPr sz="2700" spc="195" dirty="0">
                <a:solidFill>
                  <a:srgbClr val="FBBE00"/>
                </a:solidFill>
                <a:latin typeface="Arial MT"/>
                <a:cs typeface="Arial MT"/>
              </a:rPr>
              <a:t>c</a:t>
            </a:r>
            <a:r>
              <a:rPr sz="2700" spc="50" dirty="0">
                <a:solidFill>
                  <a:srgbClr val="FBBE00"/>
                </a:solidFill>
                <a:latin typeface="Arial MT"/>
                <a:cs typeface="Arial MT"/>
              </a:rPr>
              <a:t>un</a:t>
            </a:r>
            <a:r>
              <a:rPr sz="2700" spc="40" dirty="0">
                <a:solidFill>
                  <a:srgbClr val="FBBE00"/>
                </a:solidFill>
                <a:latin typeface="Arial MT"/>
                <a:cs typeface="Arial MT"/>
              </a:rPr>
              <a:t>e</a:t>
            </a:r>
            <a:r>
              <a:rPr sz="2700" spc="300" dirty="0">
                <a:solidFill>
                  <a:srgbClr val="FBBE00"/>
                </a:solidFill>
                <a:latin typeface="Arial MT"/>
                <a:cs typeface="Arial MT"/>
              </a:rPr>
              <a:t>t</a:t>
            </a:r>
            <a:r>
              <a:rPr sz="2700" spc="45" dirty="0">
                <a:solidFill>
                  <a:srgbClr val="FBBE00"/>
                </a:solidFill>
                <a:latin typeface="Arial MT"/>
                <a:cs typeface="Arial MT"/>
              </a:rPr>
              <a:t>i</a:t>
            </a:r>
            <a:r>
              <a:rPr sz="2700" dirty="0">
                <a:solidFill>
                  <a:srgbClr val="FBBE00"/>
                </a:solidFill>
                <a:latin typeface="Arial MT"/>
                <a:cs typeface="Arial MT"/>
              </a:rPr>
              <a:t>x</a:t>
            </a:r>
            <a:endParaRPr sz="27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635480" y="5172056"/>
            <a:ext cx="1273175" cy="4400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700" spc="-60" dirty="0">
                <a:solidFill>
                  <a:srgbClr val="FBBE00"/>
                </a:solidFill>
                <a:latin typeface="Arial MT"/>
                <a:cs typeface="Arial MT"/>
              </a:rPr>
              <a:t>D</a:t>
            </a:r>
            <a:r>
              <a:rPr sz="2700" spc="45" dirty="0">
                <a:solidFill>
                  <a:srgbClr val="FBBE00"/>
                </a:solidFill>
                <a:latin typeface="Arial MT"/>
                <a:cs typeface="Arial MT"/>
              </a:rPr>
              <a:t>i</a:t>
            </a:r>
            <a:r>
              <a:rPr sz="2700" spc="-5" dirty="0">
                <a:solidFill>
                  <a:srgbClr val="FBBE00"/>
                </a:solidFill>
                <a:latin typeface="Arial MT"/>
                <a:cs typeface="Arial MT"/>
              </a:rPr>
              <a:t>g</a:t>
            </a:r>
            <a:r>
              <a:rPr sz="2700" spc="45" dirty="0">
                <a:solidFill>
                  <a:srgbClr val="FBBE00"/>
                </a:solidFill>
                <a:latin typeface="Arial MT"/>
                <a:cs typeface="Arial MT"/>
              </a:rPr>
              <a:t>i</a:t>
            </a:r>
            <a:r>
              <a:rPr sz="2700" spc="195" dirty="0">
                <a:solidFill>
                  <a:srgbClr val="FBBE00"/>
                </a:solidFill>
                <a:latin typeface="Arial MT"/>
                <a:cs typeface="Arial MT"/>
              </a:rPr>
              <a:t>c</a:t>
            </a:r>
            <a:r>
              <a:rPr sz="2700" spc="40" dirty="0">
                <a:solidFill>
                  <a:srgbClr val="FBBE00"/>
                </a:solidFill>
                <a:latin typeface="Arial MT"/>
                <a:cs typeface="Arial MT"/>
              </a:rPr>
              <a:t>e</a:t>
            </a:r>
            <a:r>
              <a:rPr sz="2700" spc="85" dirty="0">
                <a:solidFill>
                  <a:srgbClr val="FBBE00"/>
                </a:solidFill>
                <a:latin typeface="Arial MT"/>
                <a:cs typeface="Arial MT"/>
              </a:rPr>
              <a:t>r</a:t>
            </a:r>
            <a:r>
              <a:rPr sz="2700" spc="300" dirty="0">
                <a:solidFill>
                  <a:srgbClr val="FBBE00"/>
                </a:solidFill>
                <a:latin typeface="Arial MT"/>
                <a:cs typeface="Arial MT"/>
              </a:rPr>
              <a:t>t</a:t>
            </a:r>
            <a:endParaRPr sz="270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635480" y="4342622"/>
            <a:ext cx="1561465" cy="4400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700" spc="75" dirty="0">
                <a:solidFill>
                  <a:srgbClr val="FBBE00"/>
                </a:solidFill>
                <a:latin typeface="Arial MT"/>
                <a:cs typeface="Arial MT"/>
              </a:rPr>
              <a:t>W</a:t>
            </a:r>
            <a:r>
              <a:rPr sz="2700" spc="40" dirty="0">
                <a:solidFill>
                  <a:srgbClr val="FBBE00"/>
                </a:solidFill>
                <a:latin typeface="Arial MT"/>
                <a:cs typeface="Arial MT"/>
              </a:rPr>
              <a:t>e</a:t>
            </a:r>
            <a:r>
              <a:rPr sz="2700" spc="60" dirty="0">
                <a:solidFill>
                  <a:srgbClr val="FBBE00"/>
                </a:solidFill>
                <a:latin typeface="Arial MT"/>
                <a:cs typeface="Arial MT"/>
              </a:rPr>
              <a:t>bL</a:t>
            </a:r>
            <a:r>
              <a:rPr sz="2700" spc="105" dirty="0">
                <a:solidFill>
                  <a:srgbClr val="FBBE00"/>
                </a:solidFill>
                <a:latin typeface="Arial MT"/>
                <a:cs typeface="Arial MT"/>
              </a:rPr>
              <a:t>o</a:t>
            </a:r>
            <a:r>
              <a:rPr sz="2700" spc="-35" dirty="0">
                <a:solidFill>
                  <a:srgbClr val="FBBE00"/>
                </a:solidFill>
                <a:latin typeface="Arial MT"/>
                <a:cs typeface="Arial MT"/>
              </a:rPr>
              <a:t>a</a:t>
            </a:r>
            <a:r>
              <a:rPr sz="2700" spc="200" dirty="0">
                <a:solidFill>
                  <a:srgbClr val="FBBE00"/>
                </a:solidFill>
                <a:latin typeface="Arial MT"/>
                <a:cs typeface="Arial MT"/>
              </a:rPr>
              <a:t>d</a:t>
            </a:r>
            <a:endParaRPr sz="2700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514732" y="6001484"/>
            <a:ext cx="3594100" cy="3726179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33350">
              <a:lnSpc>
                <a:spcPct val="100000"/>
              </a:lnSpc>
              <a:spcBef>
                <a:spcPts val="114"/>
              </a:spcBef>
            </a:pPr>
            <a:r>
              <a:rPr sz="2700" spc="60" dirty="0">
                <a:solidFill>
                  <a:srgbClr val="FBBE00"/>
                </a:solidFill>
                <a:latin typeface="Arial MT"/>
                <a:cs typeface="Arial MT"/>
              </a:rPr>
              <a:t>Cloudflare</a:t>
            </a:r>
            <a:r>
              <a:rPr sz="2700" spc="-65" dirty="0">
                <a:solidFill>
                  <a:srgbClr val="FBBE00"/>
                </a:solidFill>
                <a:latin typeface="Arial MT"/>
                <a:cs typeface="Arial MT"/>
              </a:rPr>
              <a:t> </a:t>
            </a:r>
            <a:r>
              <a:rPr sz="2700" spc="55" dirty="0">
                <a:solidFill>
                  <a:srgbClr val="FBBE00"/>
                </a:solidFill>
                <a:latin typeface="Arial MT"/>
                <a:cs typeface="Arial MT"/>
              </a:rPr>
              <a:t>server</a:t>
            </a:r>
            <a:endParaRPr sz="2700" dirty="0">
              <a:latin typeface="Arial MT"/>
              <a:cs typeface="Arial MT"/>
            </a:endParaRPr>
          </a:p>
          <a:p>
            <a:pPr marL="133350" marR="2264410">
              <a:lnSpc>
                <a:spcPts val="6530"/>
              </a:lnSpc>
              <a:spcBef>
                <a:spcPts val="464"/>
              </a:spcBef>
            </a:pPr>
            <a:r>
              <a:rPr sz="2700" spc="5" dirty="0">
                <a:solidFill>
                  <a:srgbClr val="FBBE00"/>
                </a:solidFill>
                <a:latin typeface="Arial MT"/>
                <a:cs typeface="Arial MT"/>
              </a:rPr>
              <a:t>Nginx </a:t>
            </a:r>
            <a:r>
              <a:rPr sz="2700" spc="10" dirty="0">
                <a:solidFill>
                  <a:srgbClr val="FBBE00"/>
                </a:solidFill>
                <a:latin typeface="Arial MT"/>
                <a:cs typeface="Arial MT"/>
              </a:rPr>
              <a:t> </a:t>
            </a:r>
            <a:r>
              <a:rPr sz="2700" spc="-35" dirty="0">
                <a:solidFill>
                  <a:srgbClr val="FBBE00"/>
                </a:solidFill>
                <a:latin typeface="Arial MT"/>
                <a:cs typeface="Arial MT"/>
              </a:rPr>
              <a:t>Hea</a:t>
            </a:r>
            <a:r>
              <a:rPr sz="2700" spc="35" dirty="0">
                <a:solidFill>
                  <a:srgbClr val="FBBE00"/>
                </a:solidFill>
                <a:latin typeface="Arial MT"/>
                <a:cs typeface="Arial MT"/>
              </a:rPr>
              <a:t>p.io</a:t>
            </a:r>
            <a:endParaRPr sz="2700" dirty="0">
              <a:latin typeface="Arial MT"/>
              <a:cs typeface="Arial MT"/>
            </a:endParaRPr>
          </a:p>
          <a:p>
            <a:pPr marL="12700" marR="5080">
              <a:lnSpc>
                <a:spcPts val="6450"/>
              </a:lnSpc>
              <a:spcBef>
                <a:spcPts val="5"/>
              </a:spcBef>
            </a:pPr>
            <a:r>
              <a:rPr sz="2700" spc="35" dirty="0">
                <a:solidFill>
                  <a:srgbClr val="FBBE00"/>
                </a:solidFill>
                <a:latin typeface="Arial MT"/>
                <a:cs typeface="Arial MT"/>
              </a:rPr>
              <a:t>Google </a:t>
            </a:r>
            <a:r>
              <a:rPr sz="2700" spc="75" dirty="0">
                <a:solidFill>
                  <a:srgbClr val="FBBE00"/>
                </a:solidFill>
                <a:latin typeface="Arial MT"/>
                <a:cs typeface="Arial MT"/>
              </a:rPr>
              <a:t>Workspace </a:t>
            </a:r>
            <a:r>
              <a:rPr sz="2700" spc="80" dirty="0">
                <a:solidFill>
                  <a:srgbClr val="FBBE00"/>
                </a:solidFill>
                <a:latin typeface="Arial MT"/>
                <a:cs typeface="Arial MT"/>
              </a:rPr>
              <a:t> </a:t>
            </a:r>
            <a:r>
              <a:rPr sz="2700" spc="40" dirty="0">
                <a:solidFill>
                  <a:srgbClr val="FBBE00"/>
                </a:solidFill>
                <a:latin typeface="Arial MT"/>
                <a:cs typeface="Arial MT"/>
              </a:rPr>
              <a:t>google</a:t>
            </a:r>
            <a:r>
              <a:rPr sz="2700" spc="-60" dirty="0">
                <a:solidFill>
                  <a:srgbClr val="FBBE00"/>
                </a:solidFill>
                <a:latin typeface="Arial MT"/>
                <a:cs typeface="Arial MT"/>
              </a:rPr>
              <a:t> </a:t>
            </a:r>
            <a:r>
              <a:rPr sz="2700" spc="60" dirty="0">
                <a:solidFill>
                  <a:srgbClr val="FBBE00"/>
                </a:solidFill>
                <a:latin typeface="Arial MT"/>
                <a:cs typeface="Arial MT"/>
              </a:rPr>
              <a:t>search</a:t>
            </a:r>
            <a:r>
              <a:rPr sz="2700" spc="-60" dirty="0">
                <a:solidFill>
                  <a:srgbClr val="FBBE00"/>
                </a:solidFill>
                <a:latin typeface="Arial MT"/>
                <a:cs typeface="Arial MT"/>
              </a:rPr>
              <a:t> </a:t>
            </a:r>
            <a:r>
              <a:rPr sz="2700" spc="70" dirty="0">
                <a:solidFill>
                  <a:srgbClr val="FBBE00"/>
                </a:solidFill>
                <a:latin typeface="Arial MT"/>
                <a:cs typeface="Arial MT"/>
              </a:rPr>
              <a:t>console</a:t>
            </a:r>
            <a:endParaRPr sz="2700" dirty="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8750" rIns="0" bIns="0" rtlCol="0">
            <a:spAutoFit/>
          </a:bodyPr>
          <a:lstStyle/>
          <a:p>
            <a:pPr marL="12700" marR="5080" indent="2250440">
              <a:lnSpc>
                <a:spcPts val="10130"/>
              </a:lnSpc>
              <a:spcBef>
                <a:spcPts val="1250"/>
              </a:spcBef>
            </a:pPr>
            <a:r>
              <a:rPr spc="585" dirty="0">
                <a:solidFill>
                  <a:srgbClr val="FFFFFF"/>
                </a:solidFill>
              </a:rPr>
              <a:t>THANKS </a:t>
            </a:r>
            <a:r>
              <a:rPr spc="590" dirty="0">
                <a:solidFill>
                  <a:srgbClr val="FFFFFF"/>
                </a:solidFill>
              </a:rPr>
              <a:t> </a:t>
            </a:r>
            <a:r>
              <a:rPr spc="204" dirty="0"/>
              <a:t>FOR</a:t>
            </a:r>
            <a:r>
              <a:rPr spc="-360" dirty="0"/>
              <a:t> </a:t>
            </a:r>
            <a:r>
              <a:rPr spc="215" dirty="0"/>
              <a:t>WATCHING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618006" y="1140588"/>
            <a:ext cx="3873500" cy="14808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150" b="1" spc="15" dirty="0">
                <a:solidFill>
                  <a:srgbClr val="F9BF40"/>
                </a:solidFill>
                <a:latin typeface="Tahoma"/>
                <a:cs typeface="Tahoma"/>
              </a:rPr>
              <a:t>Usama</a:t>
            </a:r>
            <a:r>
              <a:rPr sz="2150" b="1" spc="-80" dirty="0">
                <a:solidFill>
                  <a:srgbClr val="F9BF40"/>
                </a:solidFill>
                <a:latin typeface="Tahoma"/>
                <a:cs typeface="Tahoma"/>
              </a:rPr>
              <a:t> </a:t>
            </a:r>
            <a:r>
              <a:rPr sz="2150" b="1" spc="-15" dirty="0">
                <a:solidFill>
                  <a:srgbClr val="F9BF40"/>
                </a:solidFill>
                <a:latin typeface="Tahoma"/>
                <a:cs typeface="Tahoma"/>
              </a:rPr>
              <a:t>Shafique,</a:t>
            </a:r>
            <a:r>
              <a:rPr sz="2150" b="1" spc="-80" dirty="0">
                <a:solidFill>
                  <a:srgbClr val="F9BF40"/>
                </a:solidFill>
                <a:latin typeface="Tahoma"/>
                <a:cs typeface="Tahoma"/>
              </a:rPr>
              <a:t> </a:t>
            </a:r>
            <a:r>
              <a:rPr sz="2150" b="1" spc="-5" dirty="0">
                <a:solidFill>
                  <a:srgbClr val="F9BF40"/>
                </a:solidFill>
                <a:latin typeface="Tahoma"/>
                <a:cs typeface="Tahoma"/>
              </a:rPr>
              <a:t>Team</a:t>
            </a:r>
            <a:r>
              <a:rPr sz="2150" b="1" spc="-75" dirty="0">
                <a:solidFill>
                  <a:srgbClr val="F9BF40"/>
                </a:solidFill>
                <a:latin typeface="Tahoma"/>
                <a:cs typeface="Tahoma"/>
              </a:rPr>
              <a:t> </a:t>
            </a:r>
            <a:r>
              <a:rPr sz="2150" b="1" spc="-5" dirty="0">
                <a:solidFill>
                  <a:srgbClr val="F9BF40"/>
                </a:solidFill>
                <a:latin typeface="Tahoma"/>
                <a:cs typeface="Tahoma"/>
              </a:rPr>
              <a:t>Lead</a:t>
            </a:r>
            <a:endParaRPr sz="215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430"/>
              </a:spcBef>
            </a:pPr>
            <a:r>
              <a:rPr sz="1850" dirty="0">
                <a:solidFill>
                  <a:srgbClr val="EFECE7"/>
                </a:solidFill>
                <a:latin typeface="Microsoft Sans Serif"/>
                <a:cs typeface="Microsoft Sans Serif"/>
              </a:rPr>
              <a:t>F-20154</a:t>
            </a:r>
            <a:r>
              <a:rPr sz="1850" spc="-35" dirty="0">
                <a:solidFill>
                  <a:srgbClr val="EFECE7"/>
                </a:solidFill>
                <a:latin typeface="Microsoft Sans Serif"/>
                <a:cs typeface="Microsoft Sans Serif"/>
              </a:rPr>
              <a:t> </a:t>
            </a:r>
            <a:r>
              <a:rPr sz="1850" spc="-60" dirty="0">
                <a:solidFill>
                  <a:srgbClr val="EFECE7"/>
                </a:solidFill>
                <a:latin typeface="Microsoft Sans Serif"/>
                <a:cs typeface="Microsoft Sans Serif"/>
              </a:rPr>
              <a:t>(UET-40)</a:t>
            </a:r>
            <a:endParaRPr sz="185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390"/>
              </a:spcBef>
            </a:pPr>
            <a:r>
              <a:rPr sz="1850" spc="10" dirty="0">
                <a:solidFill>
                  <a:srgbClr val="EFECE7"/>
                </a:solidFill>
                <a:latin typeface="Microsoft Sans Serif"/>
                <a:cs typeface="Microsoft Sans Serif"/>
              </a:rPr>
              <a:t>Semster</a:t>
            </a:r>
            <a:r>
              <a:rPr sz="1850" spc="-20" dirty="0">
                <a:solidFill>
                  <a:srgbClr val="EFECE7"/>
                </a:solidFill>
                <a:latin typeface="Microsoft Sans Serif"/>
                <a:cs typeface="Microsoft Sans Serif"/>
              </a:rPr>
              <a:t> </a:t>
            </a:r>
            <a:r>
              <a:rPr sz="1850" spc="40" dirty="0">
                <a:solidFill>
                  <a:srgbClr val="EFECE7"/>
                </a:solidFill>
                <a:latin typeface="Microsoft Sans Serif"/>
                <a:cs typeface="Microsoft Sans Serif"/>
              </a:rPr>
              <a:t>06</a:t>
            </a:r>
            <a:r>
              <a:rPr sz="1850" spc="459" dirty="0">
                <a:solidFill>
                  <a:srgbClr val="EFECE7"/>
                </a:solidFill>
                <a:latin typeface="Microsoft Sans Serif"/>
                <a:cs typeface="Microsoft Sans Serif"/>
              </a:rPr>
              <a:t> </a:t>
            </a:r>
            <a:r>
              <a:rPr sz="1850" spc="-80" dirty="0">
                <a:solidFill>
                  <a:srgbClr val="EFECE7"/>
                </a:solidFill>
                <a:latin typeface="Microsoft Sans Serif"/>
                <a:cs typeface="Microsoft Sans Serif"/>
              </a:rPr>
              <a:t>(SE-02)</a:t>
            </a:r>
            <a:endParaRPr sz="185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385"/>
              </a:spcBef>
            </a:pPr>
            <a:r>
              <a:rPr sz="1850" spc="-100" dirty="0">
                <a:solidFill>
                  <a:srgbClr val="EFECE7"/>
                </a:solidFill>
                <a:latin typeface="Microsoft Sans Serif"/>
                <a:cs typeface="Microsoft Sans Serif"/>
              </a:rPr>
              <a:t>BSc</a:t>
            </a:r>
            <a:r>
              <a:rPr sz="1850" spc="-5" dirty="0">
                <a:solidFill>
                  <a:srgbClr val="EFECE7"/>
                </a:solidFill>
                <a:latin typeface="Microsoft Sans Serif"/>
                <a:cs typeface="Microsoft Sans Serif"/>
              </a:rPr>
              <a:t> </a:t>
            </a:r>
            <a:r>
              <a:rPr sz="1850" spc="15" dirty="0">
                <a:solidFill>
                  <a:srgbClr val="EFECE7"/>
                </a:solidFill>
                <a:latin typeface="Microsoft Sans Serif"/>
                <a:cs typeface="Microsoft Sans Serif"/>
              </a:rPr>
              <a:t>Software</a:t>
            </a:r>
            <a:r>
              <a:rPr sz="1850" spc="-5" dirty="0">
                <a:solidFill>
                  <a:srgbClr val="EFECE7"/>
                </a:solidFill>
                <a:latin typeface="Microsoft Sans Serif"/>
                <a:cs typeface="Microsoft Sans Serif"/>
              </a:rPr>
              <a:t> </a:t>
            </a:r>
            <a:r>
              <a:rPr sz="1850" spc="5" dirty="0">
                <a:solidFill>
                  <a:srgbClr val="EFECE7"/>
                </a:solidFill>
                <a:latin typeface="Microsoft Sans Serif"/>
                <a:cs typeface="Microsoft Sans Serif"/>
              </a:rPr>
              <a:t>Engineering</a:t>
            </a:r>
            <a:endParaRPr sz="185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618006" y="3250010"/>
            <a:ext cx="2753360" cy="15132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150" b="1" spc="-5" dirty="0">
                <a:solidFill>
                  <a:srgbClr val="F9BF40"/>
                </a:solidFill>
                <a:latin typeface="Tahoma"/>
                <a:cs typeface="Tahoma"/>
              </a:rPr>
              <a:t>Asjadullah</a:t>
            </a:r>
            <a:endParaRPr sz="215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680"/>
              </a:spcBef>
            </a:pPr>
            <a:r>
              <a:rPr sz="1850" spc="5" dirty="0">
                <a:solidFill>
                  <a:srgbClr val="EFECE7"/>
                </a:solidFill>
                <a:latin typeface="Microsoft Sans Serif"/>
                <a:cs typeface="Microsoft Sans Serif"/>
              </a:rPr>
              <a:t>F-201016</a:t>
            </a:r>
            <a:r>
              <a:rPr sz="1850" spc="-35" dirty="0">
                <a:solidFill>
                  <a:srgbClr val="EFECE7"/>
                </a:solidFill>
                <a:latin typeface="Microsoft Sans Serif"/>
                <a:cs typeface="Microsoft Sans Serif"/>
              </a:rPr>
              <a:t> </a:t>
            </a:r>
            <a:r>
              <a:rPr sz="1850" spc="-60" dirty="0">
                <a:solidFill>
                  <a:srgbClr val="EFECE7"/>
                </a:solidFill>
                <a:latin typeface="Microsoft Sans Serif"/>
                <a:cs typeface="Microsoft Sans Serif"/>
              </a:rPr>
              <a:t>(UET-31)</a:t>
            </a:r>
            <a:endParaRPr sz="185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390"/>
              </a:spcBef>
            </a:pPr>
            <a:r>
              <a:rPr sz="1850" spc="10" dirty="0">
                <a:solidFill>
                  <a:srgbClr val="EFECE7"/>
                </a:solidFill>
                <a:latin typeface="Microsoft Sans Serif"/>
                <a:cs typeface="Microsoft Sans Serif"/>
              </a:rPr>
              <a:t>Semster</a:t>
            </a:r>
            <a:r>
              <a:rPr sz="1850" spc="-25" dirty="0">
                <a:solidFill>
                  <a:srgbClr val="EFECE7"/>
                </a:solidFill>
                <a:latin typeface="Microsoft Sans Serif"/>
                <a:cs typeface="Microsoft Sans Serif"/>
              </a:rPr>
              <a:t> </a:t>
            </a:r>
            <a:r>
              <a:rPr sz="1850" spc="40" dirty="0">
                <a:solidFill>
                  <a:srgbClr val="EFECE7"/>
                </a:solidFill>
                <a:latin typeface="Microsoft Sans Serif"/>
                <a:cs typeface="Microsoft Sans Serif"/>
              </a:rPr>
              <a:t>06</a:t>
            </a:r>
            <a:r>
              <a:rPr sz="1850" spc="-20" dirty="0">
                <a:solidFill>
                  <a:srgbClr val="EFECE7"/>
                </a:solidFill>
                <a:latin typeface="Microsoft Sans Serif"/>
                <a:cs typeface="Microsoft Sans Serif"/>
              </a:rPr>
              <a:t> </a:t>
            </a:r>
            <a:r>
              <a:rPr sz="1850" spc="-80" dirty="0">
                <a:solidFill>
                  <a:srgbClr val="EFECE7"/>
                </a:solidFill>
                <a:latin typeface="Microsoft Sans Serif"/>
                <a:cs typeface="Microsoft Sans Serif"/>
              </a:rPr>
              <a:t>(SE-02)</a:t>
            </a:r>
            <a:endParaRPr sz="185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390"/>
              </a:spcBef>
            </a:pPr>
            <a:r>
              <a:rPr sz="1850" spc="-100" dirty="0">
                <a:solidFill>
                  <a:srgbClr val="EFECE7"/>
                </a:solidFill>
                <a:latin typeface="Microsoft Sans Serif"/>
                <a:cs typeface="Microsoft Sans Serif"/>
              </a:rPr>
              <a:t>BSc</a:t>
            </a:r>
            <a:r>
              <a:rPr sz="1850" spc="-5" dirty="0">
                <a:solidFill>
                  <a:srgbClr val="EFECE7"/>
                </a:solidFill>
                <a:latin typeface="Microsoft Sans Serif"/>
                <a:cs typeface="Microsoft Sans Serif"/>
              </a:rPr>
              <a:t> </a:t>
            </a:r>
            <a:r>
              <a:rPr sz="1850" spc="15" dirty="0">
                <a:solidFill>
                  <a:srgbClr val="EFECE7"/>
                </a:solidFill>
                <a:latin typeface="Microsoft Sans Serif"/>
                <a:cs typeface="Microsoft Sans Serif"/>
              </a:rPr>
              <a:t>Software</a:t>
            </a:r>
            <a:r>
              <a:rPr sz="1850" spc="-5" dirty="0">
                <a:solidFill>
                  <a:srgbClr val="EFECE7"/>
                </a:solidFill>
                <a:latin typeface="Microsoft Sans Serif"/>
                <a:cs typeface="Microsoft Sans Serif"/>
              </a:rPr>
              <a:t> </a:t>
            </a:r>
            <a:r>
              <a:rPr sz="1850" spc="5" dirty="0">
                <a:solidFill>
                  <a:srgbClr val="EFECE7"/>
                </a:solidFill>
                <a:latin typeface="Microsoft Sans Serif"/>
                <a:cs typeface="Microsoft Sans Serif"/>
              </a:rPr>
              <a:t>Engineering</a:t>
            </a:r>
            <a:endParaRPr sz="185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618006" y="5375554"/>
            <a:ext cx="2753360" cy="15132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150" b="1" spc="-10" dirty="0">
                <a:solidFill>
                  <a:srgbClr val="F9BF40"/>
                </a:solidFill>
                <a:latin typeface="Tahoma"/>
                <a:cs typeface="Tahoma"/>
              </a:rPr>
              <a:t>Rameen</a:t>
            </a:r>
            <a:r>
              <a:rPr sz="2150" b="1" spc="-100" dirty="0">
                <a:solidFill>
                  <a:srgbClr val="F9BF40"/>
                </a:solidFill>
                <a:latin typeface="Tahoma"/>
                <a:cs typeface="Tahoma"/>
              </a:rPr>
              <a:t> </a:t>
            </a:r>
            <a:r>
              <a:rPr sz="2150" b="1" spc="10" dirty="0">
                <a:solidFill>
                  <a:srgbClr val="F9BF40"/>
                </a:solidFill>
                <a:latin typeface="Tahoma"/>
                <a:cs typeface="Tahoma"/>
              </a:rPr>
              <a:t>Naveed</a:t>
            </a:r>
            <a:endParaRPr sz="215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680"/>
              </a:spcBef>
            </a:pPr>
            <a:r>
              <a:rPr sz="1850" dirty="0">
                <a:solidFill>
                  <a:srgbClr val="EFECE7"/>
                </a:solidFill>
                <a:latin typeface="Microsoft Sans Serif"/>
                <a:cs typeface="Microsoft Sans Serif"/>
              </a:rPr>
              <a:t>F-20143</a:t>
            </a:r>
            <a:r>
              <a:rPr sz="1850" spc="-35" dirty="0">
                <a:solidFill>
                  <a:srgbClr val="EFECE7"/>
                </a:solidFill>
                <a:latin typeface="Microsoft Sans Serif"/>
                <a:cs typeface="Microsoft Sans Serif"/>
              </a:rPr>
              <a:t> </a:t>
            </a:r>
            <a:r>
              <a:rPr sz="1850" spc="-60" dirty="0">
                <a:solidFill>
                  <a:srgbClr val="EFECE7"/>
                </a:solidFill>
                <a:latin typeface="Microsoft Sans Serif"/>
                <a:cs typeface="Microsoft Sans Serif"/>
              </a:rPr>
              <a:t>(UET-42)</a:t>
            </a:r>
            <a:endParaRPr sz="185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390"/>
              </a:spcBef>
            </a:pPr>
            <a:r>
              <a:rPr sz="1850" spc="10" dirty="0">
                <a:solidFill>
                  <a:srgbClr val="EFECE7"/>
                </a:solidFill>
                <a:latin typeface="Microsoft Sans Serif"/>
                <a:cs typeface="Microsoft Sans Serif"/>
              </a:rPr>
              <a:t>Semster</a:t>
            </a:r>
            <a:r>
              <a:rPr sz="1850" spc="-25" dirty="0">
                <a:solidFill>
                  <a:srgbClr val="EFECE7"/>
                </a:solidFill>
                <a:latin typeface="Microsoft Sans Serif"/>
                <a:cs typeface="Microsoft Sans Serif"/>
              </a:rPr>
              <a:t> </a:t>
            </a:r>
            <a:r>
              <a:rPr sz="1850" spc="40" dirty="0">
                <a:solidFill>
                  <a:srgbClr val="EFECE7"/>
                </a:solidFill>
                <a:latin typeface="Microsoft Sans Serif"/>
                <a:cs typeface="Microsoft Sans Serif"/>
              </a:rPr>
              <a:t>06</a:t>
            </a:r>
            <a:r>
              <a:rPr sz="1850" spc="-20" dirty="0">
                <a:solidFill>
                  <a:srgbClr val="EFECE7"/>
                </a:solidFill>
                <a:latin typeface="Microsoft Sans Serif"/>
                <a:cs typeface="Microsoft Sans Serif"/>
              </a:rPr>
              <a:t> </a:t>
            </a:r>
            <a:r>
              <a:rPr sz="1850" spc="-80" dirty="0">
                <a:solidFill>
                  <a:srgbClr val="EFECE7"/>
                </a:solidFill>
                <a:latin typeface="Microsoft Sans Serif"/>
                <a:cs typeface="Microsoft Sans Serif"/>
              </a:rPr>
              <a:t>(SE-02)</a:t>
            </a:r>
            <a:endParaRPr sz="185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390"/>
              </a:spcBef>
            </a:pPr>
            <a:r>
              <a:rPr sz="1850" spc="-100" dirty="0">
                <a:solidFill>
                  <a:srgbClr val="EFECE7"/>
                </a:solidFill>
                <a:latin typeface="Microsoft Sans Serif"/>
                <a:cs typeface="Microsoft Sans Serif"/>
              </a:rPr>
              <a:t>BSc</a:t>
            </a:r>
            <a:r>
              <a:rPr sz="1850" spc="-5" dirty="0">
                <a:solidFill>
                  <a:srgbClr val="EFECE7"/>
                </a:solidFill>
                <a:latin typeface="Microsoft Sans Serif"/>
                <a:cs typeface="Microsoft Sans Serif"/>
              </a:rPr>
              <a:t> </a:t>
            </a:r>
            <a:r>
              <a:rPr sz="1850" spc="15" dirty="0">
                <a:solidFill>
                  <a:srgbClr val="EFECE7"/>
                </a:solidFill>
                <a:latin typeface="Microsoft Sans Serif"/>
                <a:cs typeface="Microsoft Sans Serif"/>
              </a:rPr>
              <a:t>Software</a:t>
            </a:r>
            <a:r>
              <a:rPr sz="1850" spc="-5" dirty="0">
                <a:solidFill>
                  <a:srgbClr val="EFECE7"/>
                </a:solidFill>
                <a:latin typeface="Microsoft Sans Serif"/>
                <a:cs typeface="Microsoft Sans Serif"/>
              </a:rPr>
              <a:t> </a:t>
            </a:r>
            <a:r>
              <a:rPr sz="1850" spc="5" dirty="0">
                <a:solidFill>
                  <a:srgbClr val="EFECE7"/>
                </a:solidFill>
                <a:latin typeface="Microsoft Sans Serif"/>
                <a:cs typeface="Microsoft Sans Serif"/>
              </a:rPr>
              <a:t>Engineering</a:t>
            </a:r>
            <a:endParaRPr sz="1850">
              <a:latin typeface="Microsoft Sans Serif"/>
              <a:cs typeface="Microsoft Sans Serif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0924309" y="7768308"/>
            <a:ext cx="1962150" cy="1733550"/>
            <a:chOff x="10924309" y="7768308"/>
            <a:chExt cx="1962150" cy="1733550"/>
          </a:xfrm>
        </p:grpSpPr>
        <p:sp>
          <p:nvSpPr>
            <p:cNvPr id="6" name="object 6"/>
            <p:cNvSpPr/>
            <p:nvPr/>
          </p:nvSpPr>
          <p:spPr>
            <a:xfrm>
              <a:off x="10924309" y="7768308"/>
              <a:ext cx="1962150" cy="1733550"/>
            </a:xfrm>
            <a:custGeom>
              <a:avLst/>
              <a:gdLst/>
              <a:ahLst/>
              <a:cxnLst/>
              <a:rect l="l" t="t" r="r" b="b"/>
              <a:pathLst>
                <a:path w="1962150" h="1733550">
                  <a:moveTo>
                    <a:pt x="1962137" y="1733549"/>
                  </a:moveTo>
                  <a:lnTo>
                    <a:pt x="0" y="1733549"/>
                  </a:lnTo>
                  <a:lnTo>
                    <a:pt x="0" y="0"/>
                  </a:lnTo>
                  <a:lnTo>
                    <a:pt x="1962137" y="0"/>
                  </a:lnTo>
                  <a:lnTo>
                    <a:pt x="1962137" y="1733549"/>
                  </a:lnTo>
                  <a:close/>
                </a:path>
              </a:pathLst>
            </a:custGeom>
            <a:solidFill>
              <a:srgbClr val="F9BF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075065" y="7896079"/>
              <a:ext cx="1666874" cy="1476374"/>
            </a:xfrm>
            <a:prstGeom prst="rect">
              <a:avLst/>
            </a:prstGeom>
          </p:spPr>
        </p:pic>
      </p:grpSp>
      <p:grpSp>
        <p:nvGrpSpPr>
          <p:cNvPr id="8" name="object 8"/>
          <p:cNvGrpSpPr/>
          <p:nvPr/>
        </p:nvGrpSpPr>
        <p:grpSpPr>
          <a:xfrm>
            <a:off x="12208564" y="345358"/>
            <a:ext cx="6079490" cy="7205980"/>
            <a:chOff x="12208564" y="345358"/>
            <a:chExt cx="6079490" cy="7205980"/>
          </a:xfrm>
        </p:grpSpPr>
        <p:sp>
          <p:nvSpPr>
            <p:cNvPr id="9" name="object 9"/>
            <p:cNvSpPr/>
            <p:nvPr/>
          </p:nvSpPr>
          <p:spPr>
            <a:xfrm>
              <a:off x="12208564" y="1010798"/>
              <a:ext cx="6079490" cy="6540500"/>
            </a:xfrm>
            <a:custGeom>
              <a:avLst/>
              <a:gdLst/>
              <a:ahLst/>
              <a:cxnLst/>
              <a:rect l="l" t="t" r="r" b="b"/>
              <a:pathLst>
                <a:path w="6079490" h="6540500">
                  <a:moveTo>
                    <a:pt x="11925" y="2984499"/>
                  </a:moveTo>
                  <a:lnTo>
                    <a:pt x="16957" y="2933699"/>
                  </a:lnTo>
                  <a:lnTo>
                    <a:pt x="23106" y="2882899"/>
                  </a:lnTo>
                  <a:lnTo>
                    <a:pt x="30373" y="2819399"/>
                  </a:lnTo>
                  <a:lnTo>
                    <a:pt x="38759" y="2768599"/>
                  </a:lnTo>
                  <a:lnTo>
                    <a:pt x="2775767" y="38099"/>
                  </a:lnTo>
                  <a:lnTo>
                    <a:pt x="2886082" y="12699"/>
                  </a:lnTo>
                  <a:lnTo>
                    <a:pt x="2940961" y="12699"/>
                  </a:lnTo>
                  <a:lnTo>
                    <a:pt x="2996398" y="0"/>
                  </a:lnTo>
                  <a:lnTo>
                    <a:pt x="11925" y="2984499"/>
                  </a:lnTo>
                  <a:close/>
                </a:path>
                <a:path w="6079490" h="6540500">
                  <a:moveTo>
                    <a:pt x="2981" y="3390899"/>
                  </a:moveTo>
                  <a:lnTo>
                    <a:pt x="1257" y="3340099"/>
                  </a:lnTo>
                  <a:lnTo>
                    <a:pt x="372" y="3289299"/>
                  </a:lnTo>
                  <a:lnTo>
                    <a:pt x="46" y="3238499"/>
                  </a:lnTo>
                  <a:lnTo>
                    <a:pt x="0" y="3200399"/>
                  </a:lnTo>
                  <a:lnTo>
                    <a:pt x="3202121" y="0"/>
                  </a:lnTo>
                  <a:lnTo>
                    <a:pt x="3392936" y="0"/>
                  </a:lnTo>
                  <a:lnTo>
                    <a:pt x="2981" y="3390899"/>
                  </a:lnTo>
                  <a:close/>
                </a:path>
                <a:path w="6079490" h="6540500">
                  <a:moveTo>
                    <a:pt x="35777" y="3746499"/>
                  </a:moveTo>
                  <a:lnTo>
                    <a:pt x="29581" y="3695699"/>
                  </a:lnTo>
                  <a:lnTo>
                    <a:pt x="24224" y="3657599"/>
                  </a:lnTo>
                  <a:lnTo>
                    <a:pt x="19426" y="3619499"/>
                  </a:lnTo>
                  <a:lnTo>
                    <a:pt x="14907" y="3568699"/>
                  </a:lnTo>
                  <a:lnTo>
                    <a:pt x="3577788" y="12699"/>
                  </a:lnTo>
                  <a:lnTo>
                    <a:pt x="3664252" y="12699"/>
                  </a:lnTo>
                  <a:lnTo>
                    <a:pt x="3707763" y="25399"/>
                  </a:lnTo>
                  <a:lnTo>
                    <a:pt x="3750715" y="25399"/>
                  </a:lnTo>
                  <a:lnTo>
                    <a:pt x="35777" y="3746499"/>
                  </a:lnTo>
                  <a:close/>
                </a:path>
                <a:path w="6079490" h="6540500">
                  <a:moveTo>
                    <a:pt x="98389" y="4063999"/>
                  </a:moveTo>
                  <a:lnTo>
                    <a:pt x="62611" y="3911599"/>
                  </a:lnTo>
                  <a:lnTo>
                    <a:pt x="3914697" y="50799"/>
                  </a:lnTo>
                  <a:lnTo>
                    <a:pt x="4032932" y="88899"/>
                  </a:lnTo>
                  <a:lnTo>
                    <a:pt x="4072716" y="88899"/>
                  </a:lnTo>
                  <a:lnTo>
                    <a:pt x="98389" y="4063999"/>
                  </a:lnTo>
                  <a:close/>
                </a:path>
                <a:path w="6079490" h="6540500">
                  <a:moveTo>
                    <a:pt x="80500" y="2527299"/>
                  </a:moveTo>
                  <a:lnTo>
                    <a:pt x="93690" y="2476499"/>
                  </a:lnTo>
                  <a:lnTo>
                    <a:pt x="108025" y="2425699"/>
                  </a:lnTo>
                  <a:lnTo>
                    <a:pt x="123219" y="2374899"/>
                  </a:lnTo>
                  <a:lnTo>
                    <a:pt x="138985" y="2311399"/>
                  </a:lnTo>
                  <a:lnTo>
                    <a:pt x="155037" y="2260599"/>
                  </a:lnTo>
                  <a:lnTo>
                    <a:pt x="2268914" y="152399"/>
                  </a:lnTo>
                  <a:lnTo>
                    <a:pt x="2322581" y="139699"/>
                  </a:lnTo>
                  <a:lnTo>
                    <a:pt x="2376248" y="114299"/>
                  </a:lnTo>
                  <a:lnTo>
                    <a:pt x="2537248" y="76199"/>
                  </a:lnTo>
                  <a:lnTo>
                    <a:pt x="80500" y="2527299"/>
                  </a:lnTo>
                  <a:close/>
                </a:path>
                <a:path w="6079490" h="6540500">
                  <a:moveTo>
                    <a:pt x="190815" y="4368799"/>
                  </a:moveTo>
                  <a:lnTo>
                    <a:pt x="177911" y="4330699"/>
                  </a:lnTo>
                  <a:lnTo>
                    <a:pt x="165845" y="4292599"/>
                  </a:lnTo>
                  <a:lnTo>
                    <a:pt x="154338" y="4254499"/>
                  </a:lnTo>
                  <a:lnTo>
                    <a:pt x="143111" y="4216399"/>
                  </a:lnTo>
                  <a:lnTo>
                    <a:pt x="4227753" y="139699"/>
                  </a:lnTo>
                  <a:lnTo>
                    <a:pt x="4263997" y="139699"/>
                  </a:lnTo>
                  <a:lnTo>
                    <a:pt x="4373846" y="177799"/>
                  </a:lnTo>
                  <a:lnTo>
                    <a:pt x="190815" y="4368799"/>
                  </a:lnTo>
                  <a:close/>
                </a:path>
                <a:path w="6079490" h="6540500">
                  <a:moveTo>
                    <a:pt x="304112" y="4635499"/>
                  </a:moveTo>
                  <a:lnTo>
                    <a:pt x="288505" y="4610099"/>
                  </a:lnTo>
                  <a:lnTo>
                    <a:pt x="273179" y="4571999"/>
                  </a:lnTo>
                  <a:lnTo>
                    <a:pt x="258411" y="4533899"/>
                  </a:lnTo>
                  <a:lnTo>
                    <a:pt x="244482" y="4508499"/>
                  </a:lnTo>
                  <a:lnTo>
                    <a:pt x="4513976" y="241299"/>
                  </a:lnTo>
                  <a:lnTo>
                    <a:pt x="4648143" y="292099"/>
                  </a:lnTo>
                  <a:lnTo>
                    <a:pt x="304112" y="4635499"/>
                  </a:lnTo>
                  <a:close/>
                </a:path>
                <a:path w="6079490" h="6540500">
                  <a:moveTo>
                    <a:pt x="274297" y="1955799"/>
                  </a:moveTo>
                  <a:lnTo>
                    <a:pt x="294615" y="1904999"/>
                  </a:lnTo>
                  <a:lnTo>
                    <a:pt x="315817" y="1854199"/>
                  </a:lnTo>
                  <a:lnTo>
                    <a:pt x="337902" y="1816099"/>
                  </a:lnTo>
                  <a:lnTo>
                    <a:pt x="360870" y="1765299"/>
                  </a:lnTo>
                  <a:lnTo>
                    <a:pt x="384722" y="1727199"/>
                  </a:lnTo>
                  <a:lnTo>
                    <a:pt x="409458" y="1676399"/>
                  </a:lnTo>
                  <a:lnTo>
                    <a:pt x="435076" y="1638299"/>
                  </a:lnTo>
                  <a:lnTo>
                    <a:pt x="461578" y="1587499"/>
                  </a:lnTo>
                  <a:lnTo>
                    <a:pt x="488964" y="1549399"/>
                  </a:lnTo>
                  <a:lnTo>
                    <a:pt x="1550375" y="482599"/>
                  </a:lnTo>
                  <a:lnTo>
                    <a:pt x="1683437" y="406399"/>
                  </a:lnTo>
                  <a:lnTo>
                    <a:pt x="1865893" y="304799"/>
                  </a:lnTo>
                  <a:lnTo>
                    <a:pt x="1912243" y="292099"/>
                  </a:lnTo>
                  <a:lnTo>
                    <a:pt x="1958839" y="266699"/>
                  </a:lnTo>
                  <a:lnTo>
                    <a:pt x="274297" y="1955799"/>
                  </a:lnTo>
                  <a:close/>
                </a:path>
                <a:path w="6079490" h="6540500">
                  <a:moveTo>
                    <a:pt x="432316" y="4902199"/>
                  </a:moveTo>
                  <a:lnTo>
                    <a:pt x="414473" y="4864099"/>
                  </a:lnTo>
                  <a:lnTo>
                    <a:pt x="396910" y="4838699"/>
                  </a:lnTo>
                  <a:lnTo>
                    <a:pt x="379907" y="4800599"/>
                  </a:lnTo>
                  <a:lnTo>
                    <a:pt x="363741" y="4775199"/>
                  </a:lnTo>
                  <a:lnTo>
                    <a:pt x="4776348" y="355599"/>
                  </a:lnTo>
                  <a:lnTo>
                    <a:pt x="4807653" y="380999"/>
                  </a:lnTo>
                  <a:lnTo>
                    <a:pt x="4870264" y="406399"/>
                  </a:lnTo>
                  <a:lnTo>
                    <a:pt x="4901570" y="431799"/>
                  </a:lnTo>
                  <a:lnTo>
                    <a:pt x="432316" y="4902199"/>
                  </a:lnTo>
                  <a:close/>
                </a:path>
                <a:path w="6079490" h="6540500">
                  <a:moveTo>
                    <a:pt x="584372" y="5130799"/>
                  </a:moveTo>
                  <a:lnTo>
                    <a:pt x="564293" y="5105399"/>
                  </a:lnTo>
                  <a:lnTo>
                    <a:pt x="544494" y="5079999"/>
                  </a:lnTo>
                  <a:lnTo>
                    <a:pt x="525254" y="5041899"/>
                  </a:lnTo>
                  <a:lnTo>
                    <a:pt x="506853" y="5016499"/>
                  </a:lnTo>
                  <a:lnTo>
                    <a:pt x="5023811" y="495299"/>
                  </a:lnTo>
                  <a:lnTo>
                    <a:pt x="5052881" y="520699"/>
                  </a:lnTo>
                  <a:lnTo>
                    <a:pt x="5081950" y="533399"/>
                  </a:lnTo>
                  <a:lnTo>
                    <a:pt x="5140089" y="584199"/>
                  </a:lnTo>
                  <a:lnTo>
                    <a:pt x="584372" y="5130799"/>
                  </a:lnTo>
                  <a:close/>
                </a:path>
                <a:path w="6079490" h="6540500">
                  <a:moveTo>
                    <a:pt x="754317" y="5359399"/>
                  </a:moveTo>
                  <a:lnTo>
                    <a:pt x="732002" y="5321299"/>
                  </a:lnTo>
                  <a:lnTo>
                    <a:pt x="709967" y="5295899"/>
                  </a:lnTo>
                  <a:lnTo>
                    <a:pt x="688491" y="5270499"/>
                  </a:lnTo>
                  <a:lnTo>
                    <a:pt x="667853" y="5245099"/>
                  </a:lnTo>
                  <a:lnTo>
                    <a:pt x="5253386" y="660399"/>
                  </a:lnTo>
                  <a:lnTo>
                    <a:pt x="5280220" y="685799"/>
                  </a:lnTo>
                  <a:lnTo>
                    <a:pt x="5307053" y="698499"/>
                  </a:lnTo>
                  <a:lnTo>
                    <a:pt x="5360720" y="749299"/>
                  </a:lnTo>
                  <a:lnTo>
                    <a:pt x="754317" y="5359399"/>
                  </a:lnTo>
                  <a:close/>
                </a:path>
                <a:path w="6079490" h="6540500">
                  <a:moveTo>
                    <a:pt x="939169" y="5549899"/>
                  </a:moveTo>
                  <a:lnTo>
                    <a:pt x="914618" y="5524499"/>
                  </a:lnTo>
                  <a:lnTo>
                    <a:pt x="890347" y="5499099"/>
                  </a:lnTo>
                  <a:lnTo>
                    <a:pt x="866635" y="5486399"/>
                  </a:lnTo>
                  <a:lnTo>
                    <a:pt x="843761" y="5460999"/>
                  </a:lnTo>
                  <a:lnTo>
                    <a:pt x="5465072" y="838199"/>
                  </a:lnTo>
                  <a:lnTo>
                    <a:pt x="5489669" y="863599"/>
                  </a:lnTo>
                  <a:lnTo>
                    <a:pt x="5538864" y="901699"/>
                  </a:lnTo>
                  <a:lnTo>
                    <a:pt x="5563461" y="927099"/>
                  </a:lnTo>
                  <a:lnTo>
                    <a:pt x="939169" y="5549899"/>
                  </a:lnTo>
                  <a:close/>
                </a:path>
                <a:path w="6079490" h="6540500">
                  <a:moveTo>
                    <a:pt x="1135948" y="5740399"/>
                  </a:moveTo>
                  <a:lnTo>
                    <a:pt x="1110884" y="5727699"/>
                  </a:lnTo>
                  <a:lnTo>
                    <a:pt x="1059640" y="5676899"/>
                  </a:lnTo>
                  <a:lnTo>
                    <a:pt x="1034577" y="5651499"/>
                  </a:lnTo>
                  <a:lnTo>
                    <a:pt x="5658869" y="1028699"/>
                  </a:lnTo>
                  <a:lnTo>
                    <a:pt x="5682954" y="1054099"/>
                  </a:lnTo>
                  <a:lnTo>
                    <a:pt x="5706200" y="1079499"/>
                  </a:lnTo>
                  <a:lnTo>
                    <a:pt x="5728888" y="1104899"/>
                  </a:lnTo>
                  <a:lnTo>
                    <a:pt x="5751295" y="1130299"/>
                  </a:lnTo>
                  <a:lnTo>
                    <a:pt x="1135948" y="5740399"/>
                  </a:lnTo>
                  <a:close/>
                </a:path>
                <a:path w="6079490" h="6540500">
                  <a:moveTo>
                    <a:pt x="1353596" y="5918199"/>
                  </a:moveTo>
                  <a:lnTo>
                    <a:pt x="1326297" y="5892799"/>
                  </a:lnTo>
                  <a:lnTo>
                    <a:pt x="1298439" y="5880099"/>
                  </a:lnTo>
                  <a:lnTo>
                    <a:pt x="1270580" y="5854699"/>
                  </a:lnTo>
                  <a:lnTo>
                    <a:pt x="1243281" y="5829299"/>
                  </a:lnTo>
                  <a:lnTo>
                    <a:pt x="5840739" y="1231899"/>
                  </a:lnTo>
                  <a:lnTo>
                    <a:pt x="5862588" y="1269999"/>
                  </a:lnTo>
                  <a:lnTo>
                    <a:pt x="5883599" y="1295399"/>
                  </a:lnTo>
                  <a:lnTo>
                    <a:pt x="5904050" y="1320799"/>
                  </a:lnTo>
                  <a:lnTo>
                    <a:pt x="5924222" y="1346199"/>
                  </a:lnTo>
                  <a:lnTo>
                    <a:pt x="1353596" y="5918199"/>
                  </a:lnTo>
                  <a:close/>
                </a:path>
                <a:path w="6079490" h="6540500">
                  <a:moveTo>
                    <a:pt x="1586153" y="6070599"/>
                  </a:moveTo>
                  <a:lnTo>
                    <a:pt x="1555359" y="6057899"/>
                  </a:lnTo>
                  <a:lnTo>
                    <a:pt x="1525405" y="6032499"/>
                  </a:lnTo>
                  <a:lnTo>
                    <a:pt x="1496009" y="6019799"/>
                  </a:lnTo>
                  <a:lnTo>
                    <a:pt x="1466893" y="5994399"/>
                  </a:lnTo>
                  <a:lnTo>
                    <a:pt x="6001740" y="1460499"/>
                  </a:lnTo>
                  <a:lnTo>
                    <a:pt x="6021353" y="1485899"/>
                  </a:lnTo>
                  <a:lnTo>
                    <a:pt x="6040127" y="1523999"/>
                  </a:lnTo>
                  <a:lnTo>
                    <a:pt x="6058342" y="1549399"/>
                  </a:lnTo>
                  <a:lnTo>
                    <a:pt x="6076278" y="1574799"/>
                  </a:lnTo>
                  <a:lnTo>
                    <a:pt x="1586153" y="6070599"/>
                  </a:lnTo>
                  <a:close/>
                </a:path>
                <a:path w="6079490" h="6540500">
                  <a:moveTo>
                    <a:pt x="1839579" y="6210299"/>
                  </a:moveTo>
                  <a:lnTo>
                    <a:pt x="1806550" y="6197599"/>
                  </a:lnTo>
                  <a:lnTo>
                    <a:pt x="1774359" y="6172199"/>
                  </a:lnTo>
                  <a:lnTo>
                    <a:pt x="1711375" y="6146799"/>
                  </a:lnTo>
                  <a:lnTo>
                    <a:pt x="6079434" y="1777999"/>
                  </a:lnTo>
                  <a:lnTo>
                    <a:pt x="6079434" y="1968499"/>
                  </a:lnTo>
                  <a:lnTo>
                    <a:pt x="1839579" y="6210299"/>
                  </a:lnTo>
                  <a:close/>
                </a:path>
                <a:path w="6079490" h="6540500">
                  <a:moveTo>
                    <a:pt x="2107913" y="6324599"/>
                  </a:moveTo>
                  <a:lnTo>
                    <a:pt x="1970765" y="6273799"/>
                  </a:lnTo>
                  <a:lnTo>
                    <a:pt x="6079434" y="2158999"/>
                  </a:lnTo>
                  <a:lnTo>
                    <a:pt x="6079434" y="2349499"/>
                  </a:lnTo>
                  <a:lnTo>
                    <a:pt x="2107913" y="6324599"/>
                  </a:lnTo>
                  <a:close/>
                </a:path>
                <a:path w="6079490" h="6540500">
                  <a:moveTo>
                    <a:pt x="2403081" y="6413499"/>
                  </a:moveTo>
                  <a:lnTo>
                    <a:pt x="2365533" y="6413499"/>
                  </a:lnTo>
                  <a:lnTo>
                    <a:pt x="2254006" y="6375399"/>
                  </a:lnTo>
                  <a:lnTo>
                    <a:pt x="6079434" y="2552699"/>
                  </a:lnTo>
                  <a:lnTo>
                    <a:pt x="6079434" y="2743199"/>
                  </a:lnTo>
                  <a:lnTo>
                    <a:pt x="2403081" y="6413499"/>
                  </a:lnTo>
                  <a:close/>
                </a:path>
                <a:path w="6079490" h="6540500">
                  <a:moveTo>
                    <a:pt x="2716137" y="6489699"/>
                  </a:moveTo>
                  <a:lnTo>
                    <a:pt x="2675887" y="6476999"/>
                  </a:lnTo>
                  <a:lnTo>
                    <a:pt x="2635637" y="6476999"/>
                  </a:lnTo>
                  <a:lnTo>
                    <a:pt x="2555137" y="6451599"/>
                  </a:lnTo>
                  <a:lnTo>
                    <a:pt x="6079434" y="2933699"/>
                  </a:lnTo>
                  <a:lnTo>
                    <a:pt x="6079434" y="3124199"/>
                  </a:lnTo>
                  <a:lnTo>
                    <a:pt x="2716137" y="6489699"/>
                  </a:lnTo>
                  <a:close/>
                </a:path>
                <a:path w="6079490" h="6540500">
                  <a:moveTo>
                    <a:pt x="3067953" y="6527799"/>
                  </a:moveTo>
                  <a:lnTo>
                    <a:pt x="2978509" y="6527799"/>
                  </a:lnTo>
                  <a:lnTo>
                    <a:pt x="2933786" y="6515099"/>
                  </a:lnTo>
                  <a:lnTo>
                    <a:pt x="2889064" y="6515099"/>
                  </a:lnTo>
                  <a:lnTo>
                    <a:pt x="6079434" y="3327399"/>
                  </a:lnTo>
                  <a:lnTo>
                    <a:pt x="6079434" y="3517899"/>
                  </a:lnTo>
                  <a:lnTo>
                    <a:pt x="3067953" y="6527799"/>
                  </a:lnTo>
                  <a:close/>
                </a:path>
                <a:path w="6079490" h="6540500">
                  <a:moveTo>
                    <a:pt x="3405887" y="6540499"/>
                  </a:moveTo>
                  <a:lnTo>
                    <a:pt x="3255787" y="6540499"/>
                  </a:lnTo>
                  <a:lnTo>
                    <a:pt x="6079434" y="3708399"/>
                  </a:lnTo>
                  <a:lnTo>
                    <a:pt x="6079434" y="3911599"/>
                  </a:lnTo>
                  <a:lnTo>
                    <a:pt x="3455547" y="6527799"/>
                  </a:lnTo>
                  <a:lnTo>
                    <a:pt x="3405887" y="6540499"/>
                  </a:lnTo>
                  <a:close/>
                </a:path>
                <a:path w="6079490" h="6540500">
                  <a:moveTo>
                    <a:pt x="3667233" y="6515099"/>
                  </a:moveTo>
                  <a:lnTo>
                    <a:pt x="6079434" y="4102099"/>
                  </a:lnTo>
                  <a:lnTo>
                    <a:pt x="6079434" y="4292599"/>
                  </a:lnTo>
                  <a:lnTo>
                    <a:pt x="3896808" y="6476999"/>
                  </a:lnTo>
                  <a:lnTo>
                    <a:pt x="3851751" y="6489699"/>
                  </a:lnTo>
                  <a:lnTo>
                    <a:pt x="3806123" y="6489699"/>
                  </a:lnTo>
                  <a:lnTo>
                    <a:pt x="3760065" y="6502399"/>
                  </a:lnTo>
                  <a:lnTo>
                    <a:pt x="3713720" y="6502399"/>
                  </a:lnTo>
                  <a:lnTo>
                    <a:pt x="3667233" y="6515099"/>
                  </a:lnTo>
                  <a:close/>
                </a:path>
                <a:path w="6079490" h="6540500">
                  <a:moveTo>
                    <a:pt x="4153216" y="6413499"/>
                  </a:moveTo>
                  <a:lnTo>
                    <a:pt x="6079434" y="4495799"/>
                  </a:lnTo>
                  <a:lnTo>
                    <a:pt x="6079434" y="4686299"/>
                  </a:lnTo>
                  <a:lnTo>
                    <a:pt x="4442421" y="6324599"/>
                  </a:lnTo>
                  <a:lnTo>
                    <a:pt x="4394703" y="6337299"/>
                  </a:lnTo>
                  <a:lnTo>
                    <a:pt x="4346903" y="6362699"/>
                  </a:lnTo>
                  <a:lnTo>
                    <a:pt x="4153216" y="6413499"/>
                  </a:lnTo>
                  <a:close/>
                </a:path>
                <a:path w="6079490" h="6540500">
                  <a:moveTo>
                    <a:pt x="4794236" y="6159499"/>
                  </a:moveTo>
                  <a:lnTo>
                    <a:pt x="6079434" y="4876799"/>
                  </a:lnTo>
                  <a:lnTo>
                    <a:pt x="6079434" y="4940299"/>
                  </a:lnTo>
                  <a:lnTo>
                    <a:pt x="6072921" y="4952999"/>
                  </a:lnTo>
                  <a:lnTo>
                    <a:pt x="6047346" y="5003799"/>
                  </a:lnTo>
                  <a:lnTo>
                    <a:pt x="6021108" y="5041899"/>
                  </a:lnTo>
                  <a:lnTo>
                    <a:pt x="5994202" y="5079999"/>
                  </a:lnTo>
                  <a:lnTo>
                    <a:pt x="5966623" y="5118099"/>
                  </a:lnTo>
                  <a:lnTo>
                    <a:pt x="5938366" y="5156199"/>
                  </a:lnTo>
                  <a:lnTo>
                    <a:pt x="5909425" y="5206999"/>
                  </a:lnTo>
                  <a:lnTo>
                    <a:pt x="5879794" y="5245099"/>
                  </a:lnTo>
                  <a:lnTo>
                    <a:pt x="5849470" y="5283199"/>
                  </a:lnTo>
                  <a:lnTo>
                    <a:pt x="5818445" y="5321299"/>
                  </a:lnTo>
                  <a:lnTo>
                    <a:pt x="5786716" y="5359399"/>
                  </a:lnTo>
                  <a:lnTo>
                    <a:pt x="5754277" y="5397499"/>
                  </a:lnTo>
                  <a:lnTo>
                    <a:pt x="5402460" y="5753099"/>
                  </a:lnTo>
                  <a:lnTo>
                    <a:pt x="5364138" y="5778499"/>
                  </a:lnTo>
                  <a:lnTo>
                    <a:pt x="5325498" y="5816599"/>
                  </a:lnTo>
                  <a:lnTo>
                    <a:pt x="5247264" y="5867399"/>
                  </a:lnTo>
                  <a:lnTo>
                    <a:pt x="5207669" y="5905499"/>
                  </a:lnTo>
                  <a:lnTo>
                    <a:pt x="5086979" y="5981699"/>
                  </a:lnTo>
                  <a:lnTo>
                    <a:pt x="5046112" y="6019799"/>
                  </a:lnTo>
                  <a:lnTo>
                    <a:pt x="4879467" y="6121399"/>
                  </a:lnTo>
                  <a:lnTo>
                    <a:pt x="4837011" y="6134099"/>
                  </a:lnTo>
                  <a:lnTo>
                    <a:pt x="4794236" y="6159499"/>
                  </a:lnTo>
                  <a:close/>
                </a:path>
              </a:pathLst>
            </a:custGeom>
            <a:solidFill>
              <a:srgbClr val="FFFFFF">
                <a:alpha val="587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470156" y="345358"/>
              <a:ext cx="1362074" cy="981074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7304885" y="7660554"/>
            <a:ext cx="3360420" cy="6019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750" b="1" spc="15" dirty="0">
                <a:solidFill>
                  <a:srgbClr val="F9BF40"/>
                </a:solidFill>
                <a:latin typeface="Arial"/>
                <a:cs typeface="Arial"/>
              </a:rPr>
              <a:t>Supervised</a:t>
            </a:r>
            <a:r>
              <a:rPr sz="3750" b="1" spc="-75" dirty="0">
                <a:solidFill>
                  <a:srgbClr val="F9BF40"/>
                </a:solidFill>
                <a:latin typeface="Arial"/>
                <a:cs typeface="Arial"/>
              </a:rPr>
              <a:t> </a:t>
            </a:r>
            <a:r>
              <a:rPr sz="3750" b="1" spc="15" dirty="0">
                <a:solidFill>
                  <a:srgbClr val="F9BF40"/>
                </a:solidFill>
                <a:latin typeface="Arial"/>
                <a:cs typeface="Arial"/>
              </a:rPr>
              <a:t>By</a:t>
            </a:r>
            <a:endParaRPr sz="375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016000" y="959504"/>
            <a:ext cx="5081905" cy="346837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ts val="6665"/>
              </a:lnSpc>
              <a:spcBef>
                <a:spcPts val="130"/>
              </a:spcBef>
            </a:pPr>
            <a:r>
              <a:rPr sz="5700" spc="660" dirty="0">
                <a:solidFill>
                  <a:srgbClr val="FAFAFA"/>
                </a:solidFill>
                <a:latin typeface="Verdana"/>
                <a:cs typeface="Verdana"/>
              </a:rPr>
              <a:t>M</a:t>
            </a:r>
            <a:r>
              <a:rPr sz="5700" spc="105" dirty="0">
                <a:solidFill>
                  <a:srgbClr val="FAFAFA"/>
                </a:solidFill>
                <a:latin typeface="Verdana"/>
                <a:cs typeface="Verdana"/>
              </a:rPr>
              <a:t>ee</a:t>
            </a:r>
            <a:r>
              <a:rPr sz="5700" spc="125" dirty="0">
                <a:solidFill>
                  <a:srgbClr val="FAFAFA"/>
                </a:solidFill>
                <a:latin typeface="Verdana"/>
                <a:cs typeface="Verdana"/>
              </a:rPr>
              <a:t>t</a:t>
            </a:r>
            <a:r>
              <a:rPr sz="5700" spc="-465" dirty="0">
                <a:solidFill>
                  <a:srgbClr val="FAFAFA"/>
                </a:solidFill>
                <a:latin typeface="Verdana"/>
                <a:cs typeface="Verdana"/>
              </a:rPr>
              <a:t> </a:t>
            </a:r>
            <a:r>
              <a:rPr sz="5700" spc="320" dirty="0">
                <a:solidFill>
                  <a:srgbClr val="FAFAFA"/>
                </a:solidFill>
                <a:latin typeface="Verdana"/>
                <a:cs typeface="Verdana"/>
              </a:rPr>
              <a:t>O</a:t>
            </a:r>
            <a:r>
              <a:rPr sz="5700" spc="265" dirty="0">
                <a:solidFill>
                  <a:srgbClr val="FAFAFA"/>
                </a:solidFill>
                <a:latin typeface="Verdana"/>
                <a:cs typeface="Verdana"/>
              </a:rPr>
              <a:t>u</a:t>
            </a:r>
            <a:r>
              <a:rPr sz="5700" spc="-85" dirty="0">
                <a:solidFill>
                  <a:srgbClr val="FAFAFA"/>
                </a:solidFill>
                <a:latin typeface="Verdana"/>
                <a:cs typeface="Verdana"/>
              </a:rPr>
              <a:t>r</a:t>
            </a:r>
            <a:endParaRPr sz="5700">
              <a:latin typeface="Verdana"/>
              <a:cs typeface="Verdana"/>
            </a:endParaRPr>
          </a:p>
          <a:p>
            <a:pPr marL="12700">
              <a:lnSpc>
                <a:spcPts val="11140"/>
              </a:lnSpc>
            </a:pPr>
            <a:r>
              <a:rPr sz="10000" b="1" spc="204" dirty="0">
                <a:solidFill>
                  <a:srgbClr val="F9BF40"/>
                </a:solidFill>
                <a:latin typeface="Tahoma"/>
                <a:cs typeface="Tahoma"/>
              </a:rPr>
              <a:t>Group</a:t>
            </a:r>
            <a:endParaRPr sz="10000">
              <a:latin typeface="Tahoma"/>
              <a:cs typeface="Tahoma"/>
            </a:endParaRPr>
          </a:p>
          <a:p>
            <a:pPr marL="12700">
              <a:lnSpc>
                <a:spcPts val="9270"/>
              </a:lnSpc>
            </a:pPr>
            <a:r>
              <a:rPr sz="8300" b="1" spc="210" dirty="0">
                <a:solidFill>
                  <a:srgbClr val="F9BF40"/>
                </a:solidFill>
                <a:latin typeface="Tahoma"/>
                <a:cs typeface="Tahoma"/>
              </a:rPr>
              <a:t>Members</a:t>
            </a:r>
            <a:endParaRPr sz="8300">
              <a:latin typeface="Tahoma"/>
              <a:cs typeface="Tahom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3273859" y="7904115"/>
            <a:ext cx="4777105" cy="99504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500" b="1" spc="-40" dirty="0" err="1">
                <a:solidFill>
                  <a:srgbClr val="F9BF40"/>
                </a:solidFill>
                <a:latin typeface="Tahoma"/>
                <a:cs typeface="Tahoma"/>
              </a:rPr>
              <a:t>Engr</a:t>
            </a:r>
            <a:r>
              <a:rPr sz="2500" b="1" spc="-90" dirty="0">
                <a:solidFill>
                  <a:srgbClr val="F9BF40"/>
                </a:solidFill>
                <a:latin typeface="Tahoma"/>
                <a:cs typeface="Tahoma"/>
              </a:rPr>
              <a:t> </a:t>
            </a:r>
            <a:r>
              <a:rPr sz="2500" b="1" spc="25" dirty="0" err="1" smtClean="0">
                <a:solidFill>
                  <a:srgbClr val="F9BF40"/>
                </a:solidFill>
                <a:latin typeface="Tahoma"/>
                <a:cs typeface="Tahoma"/>
              </a:rPr>
              <a:t>Fahim</a:t>
            </a:r>
            <a:r>
              <a:rPr sz="2500" b="1" spc="-85" dirty="0" smtClean="0">
                <a:solidFill>
                  <a:srgbClr val="F9BF40"/>
                </a:solidFill>
                <a:latin typeface="Tahoma"/>
                <a:cs typeface="Tahoma"/>
              </a:rPr>
              <a:t> </a:t>
            </a:r>
            <a:r>
              <a:rPr sz="2500" b="1" spc="70" dirty="0">
                <a:solidFill>
                  <a:srgbClr val="F9BF40"/>
                </a:solidFill>
                <a:latin typeface="Tahoma"/>
                <a:cs typeface="Tahoma"/>
              </a:rPr>
              <a:t>Muhammad</a:t>
            </a:r>
            <a:r>
              <a:rPr sz="2500" b="1" spc="-90" dirty="0">
                <a:solidFill>
                  <a:srgbClr val="F9BF40"/>
                </a:solidFill>
                <a:latin typeface="Tahoma"/>
                <a:cs typeface="Tahoma"/>
              </a:rPr>
              <a:t> </a:t>
            </a:r>
            <a:r>
              <a:rPr sz="2500" b="1" spc="20" dirty="0">
                <a:solidFill>
                  <a:srgbClr val="F9BF40"/>
                </a:solidFill>
                <a:latin typeface="Tahoma"/>
                <a:cs typeface="Tahoma"/>
              </a:rPr>
              <a:t>Khan</a:t>
            </a:r>
            <a:endParaRPr sz="2500" dirty="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955"/>
              </a:spcBef>
            </a:pPr>
            <a:r>
              <a:rPr lang="en-US" sz="2200" spc="-135" dirty="0" smtClean="0">
                <a:solidFill>
                  <a:srgbClr val="EFECE7"/>
                </a:solidFill>
                <a:latin typeface="Microsoft Sans Serif"/>
                <a:cs typeface="Microsoft Sans Serif"/>
              </a:rPr>
              <a:t>Software Engineer &amp; Lecturer</a:t>
            </a:r>
            <a:endParaRPr sz="2200" dirty="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048936" y="125"/>
            <a:ext cx="9239250" cy="10287000"/>
            <a:chOff x="9048936" y="125"/>
            <a:chExt cx="9239250" cy="10287000"/>
          </a:xfrm>
        </p:grpSpPr>
        <p:sp>
          <p:nvSpPr>
            <p:cNvPr id="3" name="object 3"/>
            <p:cNvSpPr/>
            <p:nvPr/>
          </p:nvSpPr>
          <p:spPr>
            <a:xfrm>
              <a:off x="12539227" y="125"/>
              <a:ext cx="5749290" cy="10287000"/>
            </a:xfrm>
            <a:custGeom>
              <a:avLst/>
              <a:gdLst/>
              <a:ahLst/>
              <a:cxnLst/>
              <a:rect l="l" t="t" r="r" b="b"/>
              <a:pathLst>
                <a:path w="5749290" h="10287000">
                  <a:moveTo>
                    <a:pt x="0" y="0"/>
                  </a:moveTo>
                  <a:lnTo>
                    <a:pt x="5748771" y="0"/>
                  </a:lnTo>
                  <a:lnTo>
                    <a:pt x="5748771" y="10286753"/>
                  </a:lnTo>
                  <a:lnTo>
                    <a:pt x="0" y="102867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BF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048936" y="1611888"/>
              <a:ext cx="6980582" cy="7344787"/>
            </a:xfrm>
            <a:prstGeom prst="rect">
              <a:avLst/>
            </a:prstGeom>
          </p:spPr>
        </p:pic>
      </p:grpSp>
      <p:sp>
        <p:nvSpPr>
          <p:cNvPr id="5" name="object 5"/>
          <p:cNvSpPr/>
          <p:nvPr/>
        </p:nvSpPr>
        <p:spPr>
          <a:xfrm>
            <a:off x="1028774" y="1028701"/>
            <a:ext cx="1285875" cy="323850"/>
          </a:xfrm>
          <a:custGeom>
            <a:avLst/>
            <a:gdLst/>
            <a:ahLst/>
            <a:cxnLst/>
            <a:rect l="l" t="t" r="r" b="b"/>
            <a:pathLst>
              <a:path w="1285875" h="323850">
                <a:moveTo>
                  <a:pt x="160715" y="323849"/>
                </a:moveTo>
                <a:lnTo>
                  <a:pt x="117979" y="318068"/>
                </a:lnTo>
                <a:lnTo>
                  <a:pt x="79584" y="301750"/>
                </a:lnTo>
                <a:lnTo>
                  <a:pt x="47059" y="276436"/>
                </a:lnTo>
                <a:lnTo>
                  <a:pt x="21934" y="243667"/>
                </a:lnTo>
                <a:lnTo>
                  <a:pt x="5738" y="204983"/>
                </a:lnTo>
                <a:lnTo>
                  <a:pt x="0" y="161924"/>
                </a:lnTo>
                <a:lnTo>
                  <a:pt x="5738" y="118866"/>
                </a:lnTo>
                <a:lnTo>
                  <a:pt x="21934" y="80182"/>
                </a:lnTo>
                <a:lnTo>
                  <a:pt x="47059" y="47413"/>
                </a:lnTo>
                <a:lnTo>
                  <a:pt x="79584" y="22099"/>
                </a:lnTo>
                <a:lnTo>
                  <a:pt x="117979" y="5781"/>
                </a:lnTo>
                <a:lnTo>
                  <a:pt x="160715" y="0"/>
                </a:lnTo>
                <a:lnTo>
                  <a:pt x="203452" y="5781"/>
                </a:lnTo>
                <a:lnTo>
                  <a:pt x="241847" y="22099"/>
                </a:lnTo>
                <a:lnTo>
                  <a:pt x="274371" y="47413"/>
                </a:lnTo>
                <a:lnTo>
                  <a:pt x="299496" y="80182"/>
                </a:lnTo>
                <a:lnTo>
                  <a:pt x="315693" y="118866"/>
                </a:lnTo>
                <a:lnTo>
                  <a:pt x="321431" y="161924"/>
                </a:lnTo>
                <a:lnTo>
                  <a:pt x="315693" y="204983"/>
                </a:lnTo>
                <a:lnTo>
                  <a:pt x="299496" y="243667"/>
                </a:lnTo>
                <a:lnTo>
                  <a:pt x="274371" y="276436"/>
                </a:lnTo>
                <a:lnTo>
                  <a:pt x="241847" y="301750"/>
                </a:lnTo>
                <a:lnTo>
                  <a:pt x="203452" y="318068"/>
                </a:lnTo>
                <a:lnTo>
                  <a:pt x="160715" y="323849"/>
                </a:lnTo>
                <a:close/>
              </a:path>
              <a:path w="1285875" h="323850">
                <a:moveTo>
                  <a:pt x="1125010" y="323849"/>
                </a:moveTo>
                <a:lnTo>
                  <a:pt x="1082273" y="318068"/>
                </a:lnTo>
                <a:lnTo>
                  <a:pt x="1043878" y="301750"/>
                </a:lnTo>
                <a:lnTo>
                  <a:pt x="1011354" y="276436"/>
                </a:lnTo>
                <a:lnTo>
                  <a:pt x="986229" y="243667"/>
                </a:lnTo>
                <a:lnTo>
                  <a:pt x="970033" y="204983"/>
                </a:lnTo>
                <a:lnTo>
                  <a:pt x="964294" y="161924"/>
                </a:lnTo>
                <a:lnTo>
                  <a:pt x="970033" y="118866"/>
                </a:lnTo>
                <a:lnTo>
                  <a:pt x="986229" y="80182"/>
                </a:lnTo>
                <a:lnTo>
                  <a:pt x="1011354" y="47413"/>
                </a:lnTo>
                <a:lnTo>
                  <a:pt x="1043878" y="22099"/>
                </a:lnTo>
                <a:lnTo>
                  <a:pt x="1082273" y="5781"/>
                </a:lnTo>
                <a:lnTo>
                  <a:pt x="1125010" y="0"/>
                </a:lnTo>
                <a:lnTo>
                  <a:pt x="1167747" y="5781"/>
                </a:lnTo>
                <a:lnTo>
                  <a:pt x="1206142" y="22099"/>
                </a:lnTo>
                <a:lnTo>
                  <a:pt x="1238666" y="47413"/>
                </a:lnTo>
                <a:lnTo>
                  <a:pt x="1263791" y="80182"/>
                </a:lnTo>
                <a:lnTo>
                  <a:pt x="1279987" y="118866"/>
                </a:lnTo>
                <a:lnTo>
                  <a:pt x="1285726" y="161924"/>
                </a:lnTo>
                <a:lnTo>
                  <a:pt x="1279987" y="204983"/>
                </a:lnTo>
                <a:lnTo>
                  <a:pt x="1263791" y="243667"/>
                </a:lnTo>
                <a:lnTo>
                  <a:pt x="1238666" y="276436"/>
                </a:lnTo>
                <a:lnTo>
                  <a:pt x="1206142" y="301750"/>
                </a:lnTo>
                <a:lnTo>
                  <a:pt x="1167747" y="318068"/>
                </a:lnTo>
                <a:lnTo>
                  <a:pt x="1125010" y="323849"/>
                </a:lnTo>
                <a:close/>
              </a:path>
              <a:path w="1285875" h="323850">
                <a:moveTo>
                  <a:pt x="642863" y="323849"/>
                </a:moveTo>
                <a:lnTo>
                  <a:pt x="600126" y="318068"/>
                </a:lnTo>
                <a:lnTo>
                  <a:pt x="561731" y="301750"/>
                </a:lnTo>
                <a:lnTo>
                  <a:pt x="529206" y="276436"/>
                </a:lnTo>
                <a:lnTo>
                  <a:pt x="504082" y="243667"/>
                </a:lnTo>
                <a:lnTo>
                  <a:pt x="487885" y="204983"/>
                </a:lnTo>
                <a:lnTo>
                  <a:pt x="482147" y="161924"/>
                </a:lnTo>
                <a:lnTo>
                  <a:pt x="487885" y="118866"/>
                </a:lnTo>
                <a:lnTo>
                  <a:pt x="504082" y="80182"/>
                </a:lnTo>
                <a:lnTo>
                  <a:pt x="529206" y="47413"/>
                </a:lnTo>
                <a:lnTo>
                  <a:pt x="561731" y="22099"/>
                </a:lnTo>
                <a:lnTo>
                  <a:pt x="600126" y="5781"/>
                </a:lnTo>
                <a:lnTo>
                  <a:pt x="642863" y="0"/>
                </a:lnTo>
                <a:lnTo>
                  <a:pt x="685599" y="5781"/>
                </a:lnTo>
                <a:lnTo>
                  <a:pt x="723994" y="22099"/>
                </a:lnTo>
                <a:lnTo>
                  <a:pt x="756519" y="47413"/>
                </a:lnTo>
                <a:lnTo>
                  <a:pt x="781644" y="80182"/>
                </a:lnTo>
                <a:lnTo>
                  <a:pt x="797840" y="118866"/>
                </a:lnTo>
                <a:lnTo>
                  <a:pt x="803578" y="161924"/>
                </a:lnTo>
                <a:lnTo>
                  <a:pt x="797840" y="204983"/>
                </a:lnTo>
                <a:lnTo>
                  <a:pt x="781644" y="243667"/>
                </a:lnTo>
                <a:lnTo>
                  <a:pt x="756519" y="276436"/>
                </a:lnTo>
                <a:lnTo>
                  <a:pt x="723994" y="301750"/>
                </a:lnTo>
                <a:lnTo>
                  <a:pt x="685599" y="318068"/>
                </a:lnTo>
                <a:lnTo>
                  <a:pt x="642863" y="323849"/>
                </a:lnTo>
                <a:close/>
              </a:path>
            </a:pathLst>
          </a:custGeom>
          <a:solidFill>
            <a:srgbClr val="ECB92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391751" y="3486491"/>
            <a:ext cx="3315335" cy="3317240"/>
          </a:xfrm>
          <a:custGeom>
            <a:avLst/>
            <a:gdLst/>
            <a:ahLst/>
            <a:cxnLst/>
            <a:rect l="l" t="t" r="r" b="b"/>
            <a:pathLst>
              <a:path w="3315334" h="3317240">
                <a:moveTo>
                  <a:pt x="1416954" y="224461"/>
                </a:moveTo>
                <a:lnTo>
                  <a:pt x="1416964" y="174860"/>
                </a:lnTo>
                <a:lnTo>
                  <a:pt x="1592384" y="174824"/>
                </a:lnTo>
                <a:lnTo>
                  <a:pt x="1591814" y="10"/>
                </a:lnTo>
                <a:lnTo>
                  <a:pt x="1641416" y="0"/>
                </a:lnTo>
                <a:lnTo>
                  <a:pt x="1641380" y="175419"/>
                </a:lnTo>
                <a:lnTo>
                  <a:pt x="1689762" y="223801"/>
                </a:lnTo>
                <a:lnTo>
                  <a:pt x="1641370" y="223811"/>
                </a:lnTo>
                <a:lnTo>
                  <a:pt x="1641531" y="273584"/>
                </a:lnTo>
                <a:lnTo>
                  <a:pt x="1592374" y="224426"/>
                </a:lnTo>
                <a:lnTo>
                  <a:pt x="1416954" y="224461"/>
                </a:lnTo>
                <a:close/>
              </a:path>
              <a:path w="3315334" h="3317240">
                <a:moveTo>
                  <a:pt x="1689762" y="223801"/>
                </a:moveTo>
                <a:lnTo>
                  <a:pt x="1641380" y="175419"/>
                </a:lnTo>
                <a:lnTo>
                  <a:pt x="1816195" y="174779"/>
                </a:lnTo>
                <a:lnTo>
                  <a:pt x="1816790" y="223775"/>
                </a:lnTo>
                <a:lnTo>
                  <a:pt x="1689762" y="223801"/>
                </a:lnTo>
                <a:close/>
              </a:path>
              <a:path w="3315334" h="3317240">
                <a:moveTo>
                  <a:pt x="1592338" y="399846"/>
                </a:moveTo>
                <a:lnTo>
                  <a:pt x="1592374" y="224426"/>
                </a:lnTo>
                <a:lnTo>
                  <a:pt x="1641531" y="273584"/>
                </a:lnTo>
                <a:lnTo>
                  <a:pt x="1641939" y="399836"/>
                </a:lnTo>
                <a:lnTo>
                  <a:pt x="1592338" y="399846"/>
                </a:lnTo>
                <a:close/>
              </a:path>
              <a:path w="3315334" h="3317240">
                <a:moveTo>
                  <a:pt x="1917101" y="724609"/>
                </a:moveTo>
                <a:lnTo>
                  <a:pt x="1917111" y="675008"/>
                </a:lnTo>
                <a:lnTo>
                  <a:pt x="2091321" y="674972"/>
                </a:lnTo>
                <a:lnTo>
                  <a:pt x="2091357" y="499552"/>
                </a:lnTo>
                <a:lnTo>
                  <a:pt x="2140959" y="499542"/>
                </a:lnTo>
                <a:lnTo>
                  <a:pt x="2140318" y="674357"/>
                </a:lnTo>
                <a:lnTo>
                  <a:pt x="2189910" y="723949"/>
                </a:lnTo>
                <a:lnTo>
                  <a:pt x="2141518" y="723959"/>
                </a:lnTo>
                <a:lnTo>
                  <a:pt x="2141508" y="773560"/>
                </a:lnTo>
                <a:lnTo>
                  <a:pt x="2091916" y="723969"/>
                </a:lnTo>
                <a:lnTo>
                  <a:pt x="1917101" y="724609"/>
                </a:lnTo>
                <a:close/>
              </a:path>
              <a:path w="3315334" h="3317240">
                <a:moveTo>
                  <a:pt x="2189910" y="723949"/>
                </a:moveTo>
                <a:lnTo>
                  <a:pt x="2140318" y="674357"/>
                </a:lnTo>
                <a:lnTo>
                  <a:pt x="2315738" y="674322"/>
                </a:lnTo>
                <a:lnTo>
                  <a:pt x="2316938" y="723923"/>
                </a:lnTo>
                <a:lnTo>
                  <a:pt x="2189910" y="723949"/>
                </a:lnTo>
                <a:close/>
              </a:path>
              <a:path w="3315334" h="3317240">
                <a:moveTo>
                  <a:pt x="2091881" y="899389"/>
                </a:moveTo>
                <a:lnTo>
                  <a:pt x="2091916" y="723969"/>
                </a:lnTo>
                <a:lnTo>
                  <a:pt x="2141508" y="773560"/>
                </a:lnTo>
                <a:lnTo>
                  <a:pt x="2141482" y="899379"/>
                </a:lnTo>
                <a:lnTo>
                  <a:pt x="2091881" y="899389"/>
                </a:lnTo>
                <a:close/>
              </a:path>
              <a:path w="3315334" h="3317240">
                <a:moveTo>
                  <a:pt x="2415434" y="1224152"/>
                </a:moveTo>
                <a:lnTo>
                  <a:pt x="2415444" y="1174551"/>
                </a:lnTo>
                <a:lnTo>
                  <a:pt x="2590864" y="1174515"/>
                </a:lnTo>
                <a:lnTo>
                  <a:pt x="2590900" y="999095"/>
                </a:lnTo>
                <a:lnTo>
                  <a:pt x="2640501" y="999085"/>
                </a:lnTo>
                <a:lnTo>
                  <a:pt x="2640466" y="1174505"/>
                </a:lnTo>
                <a:lnTo>
                  <a:pt x="2689453" y="1223492"/>
                </a:lnTo>
                <a:lnTo>
                  <a:pt x="2641061" y="1223502"/>
                </a:lnTo>
                <a:lnTo>
                  <a:pt x="2641051" y="1273103"/>
                </a:lnTo>
                <a:lnTo>
                  <a:pt x="2591459" y="1223512"/>
                </a:lnTo>
                <a:lnTo>
                  <a:pt x="2415434" y="1224152"/>
                </a:lnTo>
                <a:close/>
              </a:path>
              <a:path w="3315334" h="3317240">
                <a:moveTo>
                  <a:pt x="2689453" y="1223492"/>
                </a:moveTo>
                <a:lnTo>
                  <a:pt x="2640466" y="1174505"/>
                </a:lnTo>
                <a:lnTo>
                  <a:pt x="2815886" y="1174470"/>
                </a:lnTo>
                <a:lnTo>
                  <a:pt x="2816481" y="1223466"/>
                </a:lnTo>
                <a:lnTo>
                  <a:pt x="2689453" y="1223492"/>
                </a:lnTo>
                <a:close/>
              </a:path>
              <a:path w="3315334" h="3317240">
                <a:moveTo>
                  <a:pt x="2591424" y="1398931"/>
                </a:moveTo>
                <a:lnTo>
                  <a:pt x="2591459" y="1223512"/>
                </a:lnTo>
                <a:lnTo>
                  <a:pt x="2641051" y="1273103"/>
                </a:lnTo>
                <a:lnTo>
                  <a:pt x="2641025" y="1398921"/>
                </a:lnTo>
                <a:lnTo>
                  <a:pt x="2591424" y="1398931"/>
                </a:lnTo>
                <a:close/>
              </a:path>
              <a:path w="3315334" h="3317240">
                <a:moveTo>
                  <a:pt x="2915582" y="1724300"/>
                </a:moveTo>
                <a:lnTo>
                  <a:pt x="2915592" y="1674698"/>
                </a:lnTo>
                <a:lnTo>
                  <a:pt x="3091012" y="1674663"/>
                </a:lnTo>
                <a:lnTo>
                  <a:pt x="3091047" y="1499243"/>
                </a:lnTo>
                <a:lnTo>
                  <a:pt x="3140649" y="1499233"/>
                </a:lnTo>
                <a:lnTo>
                  <a:pt x="3139404" y="1673443"/>
                </a:lnTo>
                <a:lnTo>
                  <a:pt x="3188995" y="1723035"/>
                </a:lnTo>
                <a:lnTo>
                  <a:pt x="3140604" y="1723044"/>
                </a:lnTo>
                <a:lnTo>
                  <a:pt x="3140593" y="1772646"/>
                </a:lnTo>
                <a:lnTo>
                  <a:pt x="3091002" y="1723054"/>
                </a:lnTo>
                <a:lnTo>
                  <a:pt x="2915582" y="1724300"/>
                </a:lnTo>
                <a:close/>
              </a:path>
              <a:path w="3315334" h="3317240">
                <a:moveTo>
                  <a:pt x="3188995" y="1723035"/>
                </a:moveTo>
                <a:lnTo>
                  <a:pt x="3139404" y="1673443"/>
                </a:lnTo>
                <a:lnTo>
                  <a:pt x="3314824" y="1673408"/>
                </a:lnTo>
                <a:lnTo>
                  <a:pt x="3314814" y="1723009"/>
                </a:lnTo>
                <a:lnTo>
                  <a:pt x="3188995" y="1723035"/>
                </a:lnTo>
                <a:close/>
              </a:path>
              <a:path w="3315334" h="3317240">
                <a:moveTo>
                  <a:pt x="3090967" y="1898474"/>
                </a:moveTo>
                <a:lnTo>
                  <a:pt x="3091002" y="1723054"/>
                </a:lnTo>
                <a:lnTo>
                  <a:pt x="3140593" y="1772646"/>
                </a:lnTo>
                <a:lnTo>
                  <a:pt x="3140568" y="1898464"/>
                </a:lnTo>
                <a:lnTo>
                  <a:pt x="3090967" y="1898474"/>
                </a:lnTo>
                <a:close/>
              </a:path>
              <a:path w="3315334" h="3317240">
                <a:moveTo>
                  <a:pt x="944434" y="696981"/>
                </a:moveTo>
                <a:lnTo>
                  <a:pt x="944444" y="647380"/>
                </a:lnTo>
                <a:lnTo>
                  <a:pt x="1119864" y="647344"/>
                </a:lnTo>
                <a:lnTo>
                  <a:pt x="1119295" y="472529"/>
                </a:lnTo>
                <a:lnTo>
                  <a:pt x="1168896" y="472519"/>
                </a:lnTo>
                <a:lnTo>
                  <a:pt x="1168860" y="647939"/>
                </a:lnTo>
                <a:lnTo>
                  <a:pt x="1217242" y="696321"/>
                </a:lnTo>
                <a:lnTo>
                  <a:pt x="1168851" y="696331"/>
                </a:lnTo>
                <a:lnTo>
                  <a:pt x="1169012" y="746103"/>
                </a:lnTo>
                <a:lnTo>
                  <a:pt x="1119854" y="696945"/>
                </a:lnTo>
                <a:lnTo>
                  <a:pt x="944434" y="696981"/>
                </a:lnTo>
                <a:close/>
              </a:path>
              <a:path w="3315334" h="3317240">
                <a:moveTo>
                  <a:pt x="1217242" y="696321"/>
                </a:moveTo>
                <a:lnTo>
                  <a:pt x="1168860" y="647939"/>
                </a:lnTo>
                <a:lnTo>
                  <a:pt x="1343676" y="647299"/>
                </a:lnTo>
                <a:lnTo>
                  <a:pt x="1344271" y="696295"/>
                </a:lnTo>
                <a:lnTo>
                  <a:pt x="1217242" y="696321"/>
                </a:lnTo>
                <a:close/>
              </a:path>
              <a:path w="3315334" h="3317240">
                <a:moveTo>
                  <a:pt x="1119818" y="872365"/>
                </a:moveTo>
                <a:lnTo>
                  <a:pt x="1119854" y="696945"/>
                </a:lnTo>
                <a:lnTo>
                  <a:pt x="1169012" y="746103"/>
                </a:lnTo>
                <a:lnTo>
                  <a:pt x="1169420" y="872355"/>
                </a:lnTo>
                <a:lnTo>
                  <a:pt x="1119818" y="872365"/>
                </a:lnTo>
                <a:close/>
              </a:path>
              <a:path w="3315334" h="3317240">
                <a:moveTo>
                  <a:pt x="1443372" y="1197129"/>
                </a:moveTo>
                <a:lnTo>
                  <a:pt x="1443382" y="1147527"/>
                </a:lnTo>
                <a:lnTo>
                  <a:pt x="1618802" y="1147492"/>
                </a:lnTo>
                <a:lnTo>
                  <a:pt x="1618837" y="972072"/>
                </a:lnTo>
                <a:lnTo>
                  <a:pt x="1668439" y="972062"/>
                </a:lnTo>
                <a:lnTo>
                  <a:pt x="1668403" y="1147482"/>
                </a:lnTo>
                <a:lnTo>
                  <a:pt x="1716785" y="1195864"/>
                </a:lnTo>
                <a:lnTo>
                  <a:pt x="1668394" y="1195874"/>
                </a:lnTo>
                <a:lnTo>
                  <a:pt x="1668383" y="1246685"/>
                </a:lnTo>
                <a:lnTo>
                  <a:pt x="1618792" y="1197093"/>
                </a:lnTo>
                <a:lnTo>
                  <a:pt x="1443372" y="1197129"/>
                </a:lnTo>
                <a:close/>
              </a:path>
              <a:path w="3315334" h="3317240">
                <a:moveTo>
                  <a:pt x="1716785" y="1195864"/>
                </a:moveTo>
                <a:lnTo>
                  <a:pt x="1668403" y="1147482"/>
                </a:lnTo>
                <a:lnTo>
                  <a:pt x="1843218" y="1146841"/>
                </a:lnTo>
                <a:lnTo>
                  <a:pt x="1843813" y="1195838"/>
                </a:lnTo>
                <a:lnTo>
                  <a:pt x="1716785" y="1195864"/>
                </a:lnTo>
                <a:close/>
              </a:path>
              <a:path w="3315334" h="3317240">
                <a:moveTo>
                  <a:pt x="1618756" y="1372513"/>
                </a:moveTo>
                <a:lnTo>
                  <a:pt x="1618792" y="1197093"/>
                </a:lnTo>
                <a:lnTo>
                  <a:pt x="1668383" y="1246685"/>
                </a:lnTo>
                <a:lnTo>
                  <a:pt x="1668358" y="1372503"/>
                </a:lnTo>
                <a:lnTo>
                  <a:pt x="1618756" y="1372513"/>
                </a:lnTo>
                <a:close/>
              </a:path>
              <a:path w="3315334" h="3317240">
                <a:moveTo>
                  <a:pt x="1942915" y="1696672"/>
                </a:moveTo>
                <a:lnTo>
                  <a:pt x="1942925" y="1647070"/>
                </a:lnTo>
                <a:lnTo>
                  <a:pt x="2118345" y="1647035"/>
                </a:lnTo>
                <a:lnTo>
                  <a:pt x="2118380" y="1471615"/>
                </a:lnTo>
                <a:lnTo>
                  <a:pt x="2167982" y="1471605"/>
                </a:lnTo>
                <a:lnTo>
                  <a:pt x="2167946" y="1647025"/>
                </a:lnTo>
                <a:lnTo>
                  <a:pt x="2216933" y="1696011"/>
                </a:lnTo>
                <a:lnTo>
                  <a:pt x="2168541" y="1696021"/>
                </a:lnTo>
                <a:lnTo>
                  <a:pt x="2168357" y="1746658"/>
                </a:lnTo>
                <a:lnTo>
                  <a:pt x="2118335" y="1696636"/>
                </a:lnTo>
                <a:lnTo>
                  <a:pt x="1942915" y="1696672"/>
                </a:lnTo>
                <a:close/>
              </a:path>
              <a:path w="3315334" h="3317240">
                <a:moveTo>
                  <a:pt x="2216933" y="1696011"/>
                </a:moveTo>
                <a:lnTo>
                  <a:pt x="2167946" y="1647025"/>
                </a:lnTo>
                <a:lnTo>
                  <a:pt x="2343366" y="1646989"/>
                </a:lnTo>
                <a:lnTo>
                  <a:pt x="2343961" y="1695986"/>
                </a:lnTo>
                <a:lnTo>
                  <a:pt x="2216933" y="1696011"/>
                </a:lnTo>
                <a:close/>
              </a:path>
              <a:path w="3315334" h="3317240">
                <a:moveTo>
                  <a:pt x="2118299" y="1872056"/>
                </a:moveTo>
                <a:lnTo>
                  <a:pt x="2118335" y="1696636"/>
                </a:lnTo>
                <a:lnTo>
                  <a:pt x="2168357" y="1746658"/>
                </a:lnTo>
                <a:lnTo>
                  <a:pt x="2167901" y="1872046"/>
                </a:lnTo>
                <a:lnTo>
                  <a:pt x="2118299" y="1872056"/>
                </a:lnTo>
                <a:close/>
              </a:path>
              <a:path w="3315334" h="3317240">
                <a:moveTo>
                  <a:pt x="2442458" y="2196215"/>
                </a:moveTo>
                <a:lnTo>
                  <a:pt x="2442468" y="2146613"/>
                </a:lnTo>
                <a:lnTo>
                  <a:pt x="2617888" y="2146578"/>
                </a:lnTo>
                <a:lnTo>
                  <a:pt x="2617923" y="1971158"/>
                </a:lnTo>
                <a:lnTo>
                  <a:pt x="2667525" y="1971148"/>
                </a:lnTo>
                <a:lnTo>
                  <a:pt x="2667489" y="2146568"/>
                </a:lnTo>
                <a:lnTo>
                  <a:pt x="2716476" y="2195554"/>
                </a:lnTo>
                <a:lnTo>
                  <a:pt x="2668084" y="2195564"/>
                </a:lnTo>
                <a:lnTo>
                  <a:pt x="2667900" y="2246201"/>
                </a:lnTo>
                <a:lnTo>
                  <a:pt x="2617877" y="2196179"/>
                </a:lnTo>
                <a:lnTo>
                  <a:pt x="2442458" y="2196215"/>
                </a:lnTo>
                <a:close/>
              </a:path>
              <a:path w="3315334" h="3317240">
                <a:moveTo>
                  <a:pt x="2716476" y="2195554"/>
                </a:moveTo>
                <a:lnTo>
                  <a:pt x="2667489" y="2146568"/>
                </a:lnTo>
                <a:lnTo>
                  <a:pt x="2842909" y="2146532"/>
                </a:lnTo>
                <a:lnTo>
                  <a:pt x="2843503" y="2195528"/>
                </a:lnTo>
                <a:lnTo>
                  <a:pt x="2716476" y="2195554"/>
                </a:lnTo>
                <a:close/>
              </a:path>
              <a:path w="3315334" h="3317240">
                <a:moveTo>
                  <a:pt x="2617842" y="2371599"/>
                </a:moveTo>
                <a:lnTo>
                  <a:pt x="2617877" y="2196179"/>
                </a:lnTo>
                <a:lnTo>
                  <a:pt x="2667900" y="2246201"/>
                </a:lnTo>
                <a:lnTo>
                  <a:pt x="2667443" y="2371589"/>
                </a:lnTo>
                <a:lnTo>
                  <a:pt x="2617842" y="2371599"/>
                </a:lnTo>
                <a:close/>
              </a:path>
              <a:path w="3315334" h="3317240">
                <a:moveTo>
                  <a:pt x="471914" y="1169501"/>
                </a:moveTo>
                <a:lnTo>
                  <a:pt x="471924" y="1119899"/>
                </a:lnTo>
                <a:lnTo>
                  <a:pt x="646739" y="1120469"/>
                </a:lnTo>
                <a:lnTo>
                  <a:pt x="646170" y="944444"/>
                </a:lnTo>
                <a:lnTo>
                  <a:pt x="695772" y="944434"/>
                </a:lnTo>
                <a:lnTo>
                  <a:pt x="695736" y="1119854"/>
                </a:lnTo>
                <a:lnTo>
                  <a:pt x="745327" y="1169445"/>
                </a:lnTo>
                <a:lnTo>
                  <a:pt x="696936" y="1169455"/>
                </a:lnTo>
                <a:lnTo>
                  <a:pt x="696926" y="1219057"/>
                </a:lnTo>
                <a:lnTo>
                  <a:pt x="647334" y="1169465"/>
                </a:lnTo>
                <a:lnTo>
                  <a:pt x="471914" y="1169501"/>
                </a:lnTo>
                <a:close/>
              </a:path>
              <a:path w="3315334" h="3317240">
                <a:moveTo>
                  <a:pt x="745327" y="1169445"/>
                </a:moveTo>
                <a:lnTo>
                  <a:pt x="695736" y="1119854"/>
                </a:lnTo>
                <a:lnTo>
                  <a:pt x="871156" y="1119818"/>
                </a:lnTo>
                <a:lnTo>
                  <a:pt x="872356" y="1169420"/>
                </a:lnTo>
                <a:lnTo>
                  <a:pt x="745327" y="1169445"/>
                </a:lnTo>
                <a:close/>
              </a:path>
              <a:path w="3315334" h="3317240">
                <a:moveTo>
                  <a:pt x="647299" y="1344885"/>
                </a:moveTo>
                <a:lnTo>
                  <a:pt x="647334" y="1169465"/>
                </a:lnTo>
                <a:lnTo>
                  <a:pt x="696926" y="1219057"/>
                </a:lnTo>
                <a:lnTo>
                  <a:pt x="696900" y="1344875"/>
                </a:lnTo>
                <a:lnTo>
                  <a:pt x="647299" y="1344885"/>
                </a:lnTo>
                <a:close/>
              </a:path>
              <a:path w="3315334" h="3317240">
                <a:moveTo>
                  <a:pt x="970247" y="1669044"/>
                </a:moveTo>
                <a:lnTo>
                  <a:pt x="970258" y="1619442"/>
                </a:lnTo>
                <a:lnTo>
                  <a:pt x="1145677" y="1619407"/>
                </a:lnTo>
                <a:lnTo>
                  <a:pt x="1145713" y="1443987"/>
                </a:lnTo>
                <a:lnTo>
                  <a:pt x="1195314" y="1443977"/>
                </a:lnTo>
                <a:lnTo>
                  <a:pt x="1195279" y="1619397"/>
                </a:lnTo>
                <a:lnTo>
                  <a:pt x="1244870" y="1668988"/>
                </a:lnTo>
                <a:lnTo>
                  <a:pt x="1195269" y="1668998"/>
                </a:lnTo>
                <a:lnTo>
                  <a:pt x="1195259" y="1718600"/>
                </a:lnTo>
                <a:lnTo>
                  <a:pt x="1145667" y="1669008"/>
                </a:lnTo>
                <a:lnTo>
                  <a:pt x="970247" y="1669044"/>
                </a:lnTo>
                <a:close/>
              </a:path>
              <a:path w="3315334" h="3317240">
                <a:moveTo>
                  <a:pt x="1244870" y="1668988"/>
                </a:moveTo>
                <a:lnTo>
                  <a:pt x="1195279" y="1619397"/>
                </a:lnTo>
                <a:lnTo>
                  <a:pt x="1370699" y="1619361"/>
                </a:lnTo>
                <a:lnTo>
                  <a:pt x="1370689" y="1668963"/>
                </a:lnTo>
                <a:lnTo>
                  <a:pt x="1244870" y="1668988"/>
                </a:lnTo>
                <a:close/>
              </a:path>
              <a:path w="3315334" h="3317240">
                <a:moveTo>
                  <a:pt x="1145632" y="1844428"/>
                </a:moveTo>
                <a:lnTo>
                  <a:pt x="1145667" y="1669008"/>
                </a:lnTo>
                <a:lnTo>
                  <a:pt x="1195259" y="1718600"/>
                </a:lnTo>
                <a:lnTo>
                  <a:pt x="1195233" y="1844418"/>
                </a:lnTo>
                <a:lnTo>
                  <a:pt x="1145632" y="1844428"/>
                </a:lnTo>
                <a:close/>
              </a:path>
              <a:path w="3315334" h="3317240">
                <a:moveTo>
                  <a:pt x="1470395" y="2169192"/>
                </a:moveTo>
                <a:lnTo>
                  <a:pt x="1470405" y="2119590"/>
                </a:lnTo>
                <a:lnTo>
                  <a:pt x="1645825" y="2119554"/>
                </a:lnTo>
                <a:lnTo>
                  <a:pt x="1645861" y="1944135"/>
                </a:lnTo>
                <a:lnTo>
                  <a:pt x="1695462" y="1944125"/>
                </a:lnTo>
                <a:lnTo>
                  <a:pt x="1695427" y="2119544"/>
                </a:lnTo>
                <a:lnTo>
                  <a:pt x="1745018" y="2169136"/>
                </a:lnTo>
                <a:lnTo>
                  <a:pt x="1695417" y="2169146"/>
                </a:lnTo>
                <a:lnTo>
                  <a:pt x="1695406" y="2218748"/>
                </a:lnTo>
                <a:lnTo>
                  <a:pt x="1645815" y="2169156"/>
                </a:lnTo>
                <a:lnTo>
                  <a:pt x="1470395" y="2169192"/>
                </a:lnTo>
                <a:close/>
              </a:path>
              <a:path w="3315334" h="3317240">
                <a:moveTo>
                  <a:pt x="1745018" y="2169136"/>
                </a:moveTo>
                <a:lnTo>
                  <a:pt x="1695427" y="2119544"/>
                </a:lnTo>
                <a:lnTo>
                  <a:pt x="1870846" y="2119509"/>
                </a:lnTo>
                <a:lnTo>
                  <a:pt x="1870836" y="2169110"/>
                </a:lnTo>
                <a:lnTo>
                  <a:pt x="1745018" y="2169136"/>
                </a:lnTo>
                <a:close/>
              </a:path>
              <a:path w="3315334" h="3317240">
                <a:moveTo>
                  <a:pt x="1645779" y="2344576"/>
                </a:moveTo>
                <a:lnTo>
                  <a:pt x="1645815" y="2169156"/>
                </a:lnTo>
                <a:lnTo>
                  <a:pt x="1695406" y="2218748"/>
                </a:lnTo>
                <a:lnTo>
                  <a:pt x="1695381" y="2344566"/>
                </a:lnTo>
                <a:lnTo>
                  <a:pt x="1645779" y="2344576"/>
                </a:lnTo>
                <a:close/>
              </a:path>
              <a:path w="3315334" h="3317240">
                <a:moveTo>
                  <a:pt x="1969938" y="2668734"/>
                </a:moveTo>
                <a:lnTo>
                  <a:pt x="1969948" y="2619133"/>
                </a:lnTo>
                <a:lnTo>
                  <a:pt x="2145368" y="2619097"/>
                </a:lnTo>
                <a:lnTo>
                  <a:pt x="2145403" y="2443677"/>
                </a:lnTo>
                <a:lnTo>
                  <a:pt x="2195005" y="2443667"/>
                </a:lnTo>
                <a:lnTo>
                  <a:pt x="2194969" y="2619087"/>
                </a:lnTo>
                <a:lnTo>
                  <a:pt x="2243956" y="2668074"/>
                </a:lnTo>
                <a:lnTo>
                  <a:pt x="2195564" y="2668084"/>
                </a:lnTo>
                <a:lnTo>
                  <a:pt x="2195380" y="2718721"/>
                </a:lnTo>
                <a:lnTo>
                  <a:pt x="2145358" y="2668699"/>
                </a:lnTo>
                <a:lnTo>
                  <a:pt x="1969938" y="2668734"/>
                </a:lnTo>
                <a:close/>
              </a:path>
              <a:path w="3315334" h="3317240">
                <a:moveTo>
                  <a:pt x="2243956" y="2668074"/>
                </a:moveTo>
                <a:lnTo>
                  <a:pt x="2194969" y="2619087"/>
                </a:lnTo>
                <a:lnTo>
                  <a:pt x="2370389" y="2619052"/>
                </a:lnTo>
                <a:lnTo>
                  <a:pt x="2370984" y="2668048"/>
                </a:lnTo>
                <a:lnTo>
                  <a:pt x="2243956" y="2668074"/>
                </a:lnTo>
                <a:close/>
              </a:path>
              <a:path w="3315334" h="3317240">
                <a:moveTo>
                  <a:pt x="2145322" y="2844119"/>
                </a:moveTo>
                <a:lnTo>
                  <a:pt x="2145358" y="2668699"/>
                </a:lnTo>
                <a:lnTo>
                  <a:pt x="2195380" y="2718721"/>
                </a:lnTo>
                <a:lnTo>
                  <a:pt x="2194923" y="2844109"/>
                </a:lnTo>
                <a:lnTo>
                  <a:pt x="2145322" y="2844119"/>
                </a:lnTo>
                <a:close/>
              </a:path>
              <a:path w="3315334" h="3317240">
                <a:moveTo>
                  <a:pt x="0" y="1642625"/>
                </a:moveTo>
                <a:lnTo>
                  <a:pt x="10" y="1593024"/>
                </a:lnTo>
                <a:lnTo>
                  <a:pt x="174220" y="1592988"/>
                </a:lnTo>
                <a:lnTo>
                  <a:pt x="173651" y="1416964"/>
                </a:lnTo>
                <a:lnTo>
                  <a:pt x="223252" y="1416954"/>
                </a:lnTo>
                <a:lnTo>
                  <a:pt x="223216" y="1592373"/>
                </a:lnTo>
                <a:lnTo>
                  <a:pt x="273413" y="1642570"/>
                </a:lnTo>
                <a:lnTo>
                  <a:pt x="225021" y="1642580"/>
                </a:lnTo>
                <a:lnTo>
                  <a:pt x="225011" y="1692181"/>
                </a:lnTo>
                <a:lnTo>
                  <a:pt x="175419" y="1642590"/>
                </a:lnTo>
                <a:lnTo>
                  <a:pt x="0" y="1642625"/>
                </a:lnTo>
                <a:close/>
              </a:path>
              <a:path w="3315334" h="3317240">
                <a:moveTo>
                  <a:pt x="273413" y="1642570"/>
                </a:moveTo>
                <a:lnTo>
                  <a:pt x="223216" y="1592373"/>
                </a:lnTo>
                <a:lnTo>
                  <a:pt x="398636" y="1592338"/>
                </a:lnTo>
                <a:lnTo>
                  <a:pt x="400441" y="1642544"/>
                </a:lnTo>
                <a:lnTo>
                  <a:pt x="273413" y="1642570"/>
                </a:lnTo>
                <a:close/>
              </a:path>
              <a:path w="3315334" h="3317240">
                <a:moveTo>
                  <a:pt x="175384" y="1818010"/>
                </a:moveTo>
                <a:lnTo>
                  <a:pt x="175419" y="1642590"/>
                </a:lnTo>
                <a:lnTo>
                  <a:pt x="225011" y="1692181"/>
                </a:lnTo>
                <a:lnTo>
                  <a:pt x="224985" y="1817999"/>
                </a:lnTo>
                <a:lnTo>
                  <a:pt x="175384" y="1818010"/>
                </a:lnTo>
                <a:close/>
              </a:path>
              <a:path w="3315334" h="3317240">
                <a:moveTo>
                  <a:pt x="498333" y="2142168"/>
                </a:moveTo>
                <a:lnTo>
                  <a:pt x="498343" y="2092567"/>
                </a:lnTo>
                <a:lnTo>
                  <a:pt x="673763" y="2092531"/>
                </a:lnTo>
                <a:lnTo>
                  <a:pt x="673798" y="1917111"/>
                </a:lnTo>
                <a:lnTo>
                  <a:pt x="723400" y="1917101"/>
                </a:lnTo>
                <a:lnTo>
                  <a:pt x="723364" y="2092521"/>
                </a:lnTo>
                <a:lnTo>
                  <a:pt x="772955" y="2142112"/>
                </a:lnTo>
                <a:lnTo>
                  <a:pt x="723354" y="2142122"/>
                </a:lnTo>
                <a:lnTo>
                  <a:pt x="723344" y="2191724"/>
                </a:lnTo>
                <a:lnTo>
                  <a:pt x="673753" y="2142133"/>
                </a:lnTo>
                <a:lnTo>
                  <a:pt x="498333" y="2142168"/>
                </a:lnTo>
                <a:close/>
              </a:path>
              <a:path w="3315334" h="3317240">
                <a:moveTo>
                  <a:pt x="772955" y="2142112"/>
                </a:moveTo>
                <a:lnTo>
                  <a:pt x="723364" y="2092521"/>
                </a:lnTo>
                <a:lnTo>
                  <a:pt x="898784" y="2092486"/>
                </a:lnTo>
                <a:lnTo>
                  <a:pt x="898774" y="2142087"/>
                </a:lnTo>
                <a:lnTo>
                  <a:pt x="772955" y="2142112"/>
                </a:lnTo>
                <a:close/>
              </a:path>
              <a:path w="3315334" h="3317240">
                <a:moveTo>
                  <a:pt x="673717" y="2317552"/>
                </a:moveTo>
                <a:lnTo>
                  <a:pt x="673753" y="2142133"/>
                </a:lnTo>
                <a:lnTo>
                  <a:pt x="723344" y="2191724"/>
                </a:lnTo>
                <a:lnTo>
                  <a:pt x="723319" y="2317542"/>
                </a:lnTo>
                <a:lnTo>
                  <a:pt x="673717" y="2317552"/>
                </a:lnTo>
                <a:close/>
              </a:path>
              <a:path w="3315334" h="3317240">
                <a:moveTo>
                  <a:pt x="997876" y="2641711"/>
                </a:moveTo>
                <a:lnTo>
                  <a:pt x="997886" y="2592110"/>
                </a:lnTo>
                <a:lnTo>
                  <a:pt x="1173306" y="2592074"/>
                </a:lnTo>
                <a:lnTo>
                  <a:pt x="1173341" y="2416654"/>
                </a:lnTo>
                <a:lnTo>
                  <a:pt x="1222943" y="2416644"/>
                </a:lnTo>
                <a:lnTo>
                  <a:pt x="1222907" y="2592064"/>
                </a:lnTo>
                <a:lnTo>
                  <a:pt x="1272498" y="2641655"/>
                </a:lnTo>
                <a:lnTo>
                  <a:pt x="1222897" y="2641665"/>
                </a:lnTo>
                <a:lnTo>
                  <a:pt x="1222887" y="2691267"/>
                </a:lnTo>
                <a:lnTo>
                  <a:pt x="1173295" y="2641675"/>
                </a:lnTo>
                <a:lnTo>
                  <a:pt x="997876" y="2641711"/>
                </a:lnTo>
                <a:close/>
              </a:path>
              <a:path w="3315334" h="3317240">
                <a:moveTo>
                  <a:pt x="1272498" y="2641655"/>
                </a:moveTo>
                <a:lnTo>
                  <a:pt x="1222907" y="2592064"/>
                </a:lnTo>
                <a:lnTo>
                  <a:pt x="1398327" y="2592028"/>
                </a:lnTo>
                <a:lnTo>
                  <a:pt x="1398317" y="2641630"/>
                </a:lnTo>
                <a:lnTo>
                  <a:pt x="1272498" y="2641655"/>
                </a:lnTo>
                <a:close/>
              </a:path>
              <a:path w="3315334" h="3317240">
                <a:moveTo>
                  <a:pt x="1173260" y="2817095"/>
                </a:moveTo>
                <a:lnTo>
                  <a:pt x="1173295" y="2641675"/>
                </a:lnTo>
                <a:lnTo>
                  <a:pt x="1222887" y="2691267"/>
                </a:lnTo>
                <a:lnTo>
                  <a:pt x="1222861" y="2817085"/>
                </a:lnTo>
                <a:lnTo>
                  <a:pt x="1173260" y="2817095"/>
                </a:lnTo>
                <a:close/>
              </a:path>
              <a:path w="3315334" h="3317240">
                <a:moveTo>
                  <a:pt x="1497418" y="3141254"/>
                </a:moveTo>
                <a:lnTo>
                  <a:pt x="1497428" y="3091652"/>
                </a:lnTo>
                <a:lnTo>
                  <a:pt x="1672848" y="3091617"/>
                </a:lnTo>
                <a:lnTo>
                  <a:pt x="1672884" y="2916197"/>
                </a:lnTo>
                <a:lnTo>
                  <a:pt x="1722485" y="2916187"/>
                </a:lnTo>
                <a:lnTo>
                  <a:pt x="1722450" y="3091607"/>
                </a:lnTo>
                <a:lnTo>
                  <a:pt x="1771437" y="3140594"/>
                </a:lnTo>
                <a:lnTo>
                  <a:pt x="1723045" y="3140603"/>
                </a:lnTo>
                <a:lnTo>
                  <a:pt x="1722860" y="3191240"/>
                </a:lnTo>
                <a:lnTo>
                  <a:pt x="1672838" y="3141218"/>
                </a:lnTo>
                <a:lnTo>
                  <a:pt x="1497418" y="3141254"/>
                </a:lnTo>
                <a:close/>
              </a:path>
              <a:path w="3315334" h="3317240">
                <a:moveTo>
                  <a:pt x="1771437" y="3140594"/>
                </a:moveTo>
                <a:lnTo>
                  <a:pt x="1722450" y="3091607"/>
                </a:lnTo>
                <a:lnTo>
                  <a:pt x="1897870" y="3091571"/>
                </a:lnTo>
                <a:lnTo>
                  <a:pt x="1898464" y="3140568"/>
                </a:lnTo>
                <a:lnTo>
                  <a:pt x="1771437" y="3140594"/>
                </a:lnTo>
                <a:close/>
              </a:path>
              <a:path w="3315334" h="3317240">
                <a:moveTo>
                  <a:pt x="1672803" y="3316638"/>
                </a:moveTo>
                <a:lnTo>
                  <a:pt x="1672838" y="3141218"/>
                </a:lnTo>
                <a:lnTo>
                  <a:pt x="1722860" y="3191240"/>
                </a:lnTo>
                <a:lnTo>
                  <a:pt x="1722404" y="3316628"/>
                </a:lnTo>
                <a:lnTo>
                  <a:pt x="1672803" y="3316638"/>
                </a:lnTo>
                <a:close/>
              </a:path>
            </a:pathLst>
          </a:custGeom>
          <a:solidFill>
            <a:srgbClr val="FFFFFF">
              <a:alpha val="2862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470155" y="210398"/>
            <a:ext cx="1362074" cy="981074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841123" y="2189106"/>
            <a:ext cx="6230620" cy="93789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5950" spc="20" dirty="0">
                <a:solidFill>
                  <a:srgbClr val="FBBE00"/>
                </a:solidFill>
              </a:rPr>
              <a:t>INTRODUCTION</a:t>
            </a:r>
            <a:endParaRPr sz="5950"/>
          </a:p>
        </p:txBody>
      </p:sp>
      <p:sp>
        <p:nvSpPr>
          <p:cNvPr id="9" name="object 9"/>
          <p:cNvSpPr txBox="1"/>
          <p:nvPr/>
        </p:nvSpPr>
        <p:spPr>
          <a:xfrm>
            <a:off x="841123" y="3317033"/>
            <a:ext cx="6179185" cy="495071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2800"/>
              </a:lnSpc>
              <a:spcBef>
                <a:spcPts val="100"/>
              </a:spcBef>
              <a:buFont typeface="Wingdings" pitchFamily="2" charset="2"/>
              <a:buChar char="Ø"/>
            </a:pPr>
            <a:r>
              <a:rPr lang="en-US" sz="2400" spc="150" dirty="0" smtClean="0">
                <a:solidFill>
                  <a:srgbClr val="FDFDFD"/>
                </a:solidFill>
                <a:latin typeface="Verdana"/>
                <a:cs typeface="Verdana"/>
              </a:rPr>
              <a:t> </a:t>
            </a:r>
            <a:r>
              <a:rPr sz="2400" spc="150" dirty="0" smtClean="0">
                <a:solidFill>
                  <a:srgbClr val="FDFDFD"/>
                </a:solidFill>
                <a:latin typeface="Verdana"/>
                <a:cs typeface="Verdana"/>
              </a:rPr>
              <a:t>N</a:t>
            </a:r>
            <a:r>
              <a:rPr sz="2400" spc="10" dirty="0" smtClean="0">
                <a:solidFill>
                  <a:srgbClr val="FDFDFD"/>
                </a:solidFill>
                <a:latin typeface="Verdana"/>
                <a:cs typeface="Verdana"/>
              </a:rPr>
              <a:t>e</a:t>
            </a:r>
            <a:r>
              <a:rPr sz="2400" spc="140" dirty="0" smtClean="0">
                <a:solidFill>
                  <a:srgbClr val="FDFDFD"/>
                </a:solidFill>
                <a:latin typeface="Verdana"/>
                <a:cs typeface="Verdana"/>
              </a:rPr>
              <a:t>w</a:t>
            </a:r>
            <a:r>
              <a:rPr sz="2400" spc="-80" dirty="0" smtClean="0">
                <a:solidFill>
                  <a:srgbClr val="FDFDFD"/>
                </a:solidFill>
                <a:latin typeface="Verdana"/>
                <a:cs typeface="Verdana"/>
              </a:rPr>
              <a:t>s</a:t>
            </a:r>
            <a:r>
              <a:rPr sz="2400" spc="-220" dirty="0" smtClean="0">
                <a:solidFill>
                  <a:srgbClr val="FDFDFD"/>
                </a:solidFill>
                <a:latin typeface="Verdana"/>
                <a:cs typeface="Verdana"/>
              </a:rPr>
              <a:t> </a:t>
            </a:r>
            <a:r>
              <a:rPr sz="2400" spc="260" dirty="0">
                <a:solidFill>
                  <a:srgbClr val="FDFDFD"/>
                </a:solidFill>
                <a:latin typeface="Verdana"/>
                <a:cs typeface="Verdana"/>
              </a:rPr>
              <a:t>M</a:t>
            </a:r>
            <a:r>
              <a:rPr sz="2400" spc="-35" dirty="0">
                <a:solidFill>
                  <a:srgbClr val="FDFDFD"/>
                </a:solidFill>
                <a:latin typeface="Verdana"/>
                <a:cs typeface="Verdana"/>
              </a:rPr>
              <a:t>a</a:t>
            </a:r>
            <a:r>
              <a:rPr sz="2400" spc="-125" dirty="0">
                <a:solidFill>
                  <a:srgbClr val="FDFDFD"/>
                </a:solidFill>
                <a:latin typeface="Verdana"/>
                <a:cs typeface="Verdana"/>
              </a:rPr>
              <a:t>v</a:t>
            </a:r>
            <a:r>
              <a:rPr sz="2400" spc="10" dirty="0">
                <a:solidFill>
                  <a:srgbClr val="FDFDFD"/>
                </a:solidFill>
                <a:latin typeface="Verdana"/>
                <a:cs typeface="Verdana"/>
              </a:rPr>
              <a:t>e</a:t>
            </a:r>
            <a:r>
              <a:rPr sz="2400" spc="100" dirty="0">
                <a:solidFill>
                  <a:srgbClr val="FDFDFD"/>
                </a:solidFill>
                <a:latin typeface="Verdana"/>
                <a:cs typeface="Verdana"/>
              </a:rPr>
              <a:t>n</a:t>
            </a:r>
            <a:r>
              <a:rPr sz="2400" spc="-80" dirty="0">
                <a:solidFill>
                  <a:srgbClr val="FDFDFD"/>
                </a:solidFill>
                <a:latin typeface="Verdana"/>
                <a:cs typeface="Verdana"/>
              </a:rPr>
              <a:t>s</a:t>
            </a:r>
            <a:r>
              <a:rPr sz="2400" spc="-220" dirty="0">
                <a:solidFill>
                  <a:srgbClr val="FDFDFD"/>
                </a:solidFill>
                <a:latin typeface="Verdana"/>
                <a:cs typeface="Verdana"/>
              </a:rPr>
              <a:t> </a:t>
            </a:r>
            <a:r>
              <a:rPr sz="2400" spc="140" dirty="0">
                <a:solidFill>
                  <a:srgbClr val="FDFDFD"/>
                </a:solidFill>
                <a:latin typeface="Verdana"/>
                <a:cs typeface="Verdana"/>
              </a:rPr>
              <a:t>w</a:t>
            </a:r>
            <a:r>
              <a:rPr sz="2400" spc="-20" dirty="0">
                <a:solidFill>
                  <a:srgbClr val="FDFDFD"/>
                </a:solidFill>
                <a:latin typeface="Verdana"/>
                <a:cs typeface="Verdana"/>
              </a:rPr>
              <a:t>il</a:t>
            </a:r>
            <a:r>
              <a:rPr sz="2400" spc="-15" dirty="0">
                <a:solidFill>
                  <a:srgbClr val="FDFDFD"/>
                </a:solidFill>
                <a:latin typeface="Verdana"/>
                <a:cs typeface="Verdana"/>
              </a:rPr>
              <a:t>l</a:t>
            </a:r>
            <a:r>
              <a:rPr sz="2400" spc="-220" dirty="0">
                <a:solidFill>
                  <a:srgbClr val="FDFDFD"/>
                </a:solidFill>
                <a:latin typeface="Verdana"/>
                <a:cs typeface="Verdana"/>
              </a:rPr>
              <a:t> </a:t>
            </a:r>
            <a:r>
              <a:rPr sz="2400" spc="125" dirty="0">
                <a:solidFill>
                  <a:srgbClr val="FDFDFD"/>
                </a:solidFill>
                <a:latin typeface="Verdana"/>
                <a:cs typeface="Verdana"/>
              </a:rPr>
              <a:t>b</a:t>
            </a:r>
            <a:r>
              <a:rPr sz="2400" spc="15" dirty="0">
                <a:solidFill>
                  <a:srgbClr val="FDFDFD"/>
                </a:solidFill>
                <a:latin typeface="Verdana"/>
                <a:cs typeface="Verdana"/>
              </a:rPr>
              <a:t>e</a:t>
            </a:r>
            <a:r>
              <a:rPr sz="2400" spc="-220" dirty="0">
                <a:solidFill>
                  <a:srgbClr val="FDFDFD"/>
                </a:solidFill>
                <a:latin typeface="Verdana"/>
                <a:cs typeface="Verdana"/>
              </a:rPr>
              <a:t> </a:t>
            </a:r>
            <a:r>
              <a:rPr sz="2400" spc="20" dirty="0">
                <a:solidFill>
                  <a:srgbClr val="FDFDFD"/>
                </a:solidFill>
                <a:latin typeface="Verdana"/>
                <a:cs typeface="Verdana"/>
              </a:rPr>
              <a:t>t</a:t>
            </a:r>
            <a:r>
              <a:rPr sz="2400" spc="100" dirty="0">
                <a:solidFill>
                  <a:srgbClr val="FDFDFD"/>
                </a:solidFill>
                <a:latin typeface="Verdana"/>
                <a:cs typeface="Verdana"/>
              </a:rPr>
              <a:t>h</a:t>
            </a:r>
            <a:r>
              <a:rPr sz="2400" spc="15" dirty="0">
                <a:solidFill>
                  <a:srgbClr val="FDFDFD"/>
                </a:solidFill>
                <a:latin typeface="Verdana"/>
                <a:cs typeface="Verdana"/>
              </a:rPr>
              <a:t>e</a:t>
            </a:r>
            <a:r>
              <a:rPr sz="2400" spc="-220" dirty="0">
                <a:solidFill>
                  <a:srgbClr val="FDFDFD"/>
                </a:solidFill>
                <a:latin typeface="Verdana"/>
                <a:cs typeface="Verdana"/>
              </a:rPr>
              <a:t> </a:t>
            </a:r>
            <a:r>
              <a:rPr sz="2400" spc="-40" dirty="0">
                <a:solidFill>
                  <a:srgbClr val="FDFDFD"/>
                </a:solidFill>
                <a:latin typeface="Verdana"/>
                <a:cs typeface="Verdana"/>
              </a:rPr>
              <a:t>f</a:t>
            </a:r>
            <a:r>
              <a:rPr sz="2400" spc="-20" dirty="0">
                <a:solidFill>
                  <a:srgbClr val="FDFDFD"/>
                </a:solidFill>
                <a:latin typeface="Verdana"/>
                <a:cs typeface="Verdana"/>
              </a:rPr>
              <a:t>i</a:t>
            </a:r>
            <a:r>
              <a:rPr sz="2400" spc="-70" dirty="0">
                <a:solidFill>
                  <a:srgbClr val="FDFDFD"/>
                </a:solidFill>
                <a:latin typeface="Verdana"/>
                <a:cs typeface="Verdana"/>
              </a:rPr>
              <a:t>r</a:t>
            </a:r>
            <a:r>
              <a:rPr sz="2400" spc="-85" dirty="0">
                <a:solidFill>
                  <a:srgbClr val="FDFDFD"/>
                </a:solidFill>
                <a:latin typeface="Verdana"/>
                <a:cs typeface="Verdana"/>
              </a:rPr>
              <a:t>s</a:t>
            </a:r>
            <a:r>
              <a:rPr sz="2400" spc="25" dirty="0">
                <a:solidFill>
                  <a:srgbClr val="FDFDFD"/>
                </a:solidFill>
                <a:latin typeface="Verdana"/>
                <a:cs typeface="Verdana"/>
              </a:rPr>
              <a:t>t</a:t>
            </a:r>
            <a:r>
              <a:rPr sz="2400" spc="-220" dirty="0">
                <a:solidFill>
                  <a:srgbClr val="FDFDFD"/>
                </a:solidFill>
                <a:latin typeface="Verdana"/>
                <a:cs typeface="Verdana"/>
              </a:rPr>
              <a:t> </a:t>
            </a:r>
            <a:r>
              <a:rPr sz="2400" spc="-35" dirty="0">
                <a:solidFill>
                  <a:srgbClr val="FDFDFD"/>
                </a:solidFill>
                <a:latin typeface="Verdana"/>
                <a:cs typeface="Verdana"/>
              </a:rPr>
              <a:t>a</a:t>
            </a:r>
            <a:r>
              <a:rPr sz="2400" spc="100" dirty="0">
                <a:solidFill>
                  <a:srgbClr val="FDFDFD"/>
                </a:solidFill>
                <a:latin typeface="Verdana"/>
                <a:cs typeface="Verdana"/>
              </a:rPr>
              <a:t>n</a:t>
            </a:r>
            <a:r>
              <a:rPr sz="2400" spc="130" dirty="0">
                <a:solidFill>
                  <a:srgbClr val="FDFDFD"/>
                </a:solidFill>
                <a:latin typeface="Verdana"/>
                <a:cs typeface="Verdana"/>
              </a:rPr>
              <a:t>d</a:t>
            </a:r>
            <a:r>
              <a:rPr sz="2400" spc="-220" dirty="0">
                <a:solidFill>
                  <a:srgbClr val="FDFDFD"/>
                </a:solidFill>
                <a:latin typeface="Verdana"/>
                <a:cs typeface="Verdana"/>
              </a:rPr>
              <a:t> </a:t>
            </a:r>
            <a:r>
              <a:rPr sz="2400" spc="125" dirty="0">
                <a:solidFill>
                  <a:srgbClr val="FDFDFD"/>
                </a:solidFill>
                <a:latin typeface="Verdana"/>
                <a:cs typeface="Verdana"/>
              </a:rPr>
              <a:t>b</a:t>
            </a:r>
            <a:r>
              <a:rPr sz="2400" spc="10" dirty="0">
                <a:solidFill>
                  <a:srgbClr val="FDFDFD"/>
                </a:solidFill>
                <a:latin typeface="Verdana"/>
                <a:cs typeface="Verdana"/>
              </a:rPr>
              <a:t>e</a:t>
            </a:r>
            <a:r>
              <a:rPr sz="2400" spc="-85" dirty="0">
                <a:solidFill>
                  <a:srgbClr val="FDFDFD"/>
                </a:solidFill>
                <a:latin typeface="Verdana"/>
                <a:cs typeface="Verdana"/>
              </a:rPr>
              <a:t>s</a:t>
            </a:r>
            <a:r>
              <a:rPr sz="2400" spc="25" dirty="0">
                <a:solidFill>
                  <a:srgbClr val="FDFDFD"/>
                </a:solidFill>
                <a:latin typeface="Verdana"/>
                <a:cs typeface="Verdana"/>
              </a:rPr>
              <a:t>t  </a:t>
            </a:r>
            <a:r>
              <a:rPr sz="2400" spc="30" dirty="0">
                <a:solidFill>
                  <a:srgbClr val="FDFDFD"/>
                </a:solidFill>
                <a:latin typeface="Verdana"/>
                <a:cs typeface="Verdana"/>
              </a:rPr>
              <a:t>platform </a:t>
            </a:r>
            <a:r>
              <a:rPr sz="2400" spc="-20" dirty="0">
                <a:solidFill>
                  <a:srgbClr val="FDFDFD"/>
                </a:solidFill>
                <a:latin typeface="Verdana"/>
                <a:cs typeface="Verdana"/>
              </a:rPr>
              <a:t>for everyone </a:t>
            </a:r>
            <a:r>
              <a:rPr sz="2400" spc="35" dirty="0">
                <a:solidFill>
                  <a:srgbClr val="FDFDFD"/>
                </a:solidFill>
                <a:latin typeface="Verdana"/>
                <a:cs typeface="Verdana"/>
              </a:rPr>
              <a:t>to </a:t>
            </a:r>
            <a:r>
              <a:rPr sz="2400" spc="40" dirty="0">
                <a:solidFill>
                  <a:srgbClr val="FDFDFD"/>
                </a:solidFill>
                <a:latin typeface="Verdana"/>
                <a:cs typeface="Verdana"/>
              </a:rPr>
              <a:t>keep </a:t>
            </a:r>
            <a:r>
              <a:rPr sz="2400" spc="25" dirty="0">
                <a:solidFill>
                  <a:srgbClr val="FDFDFD"/>
                </a:solidFill>
                <a:latin typeface="Verdana"/>
                <a:cs typeface="Verdana"/>
              </a:rPr>
              <a:t>themself </a:t>
            </a:r>
            <a:r>
              <a:rPr sz="2400" spc="-830" dirty="0">
                <a:solidFill>
                  <a:srgbClr val="FDFDFD"/>
                </a:solidFill>
                <a:latin typeface="Verdana"/>
                <a:cs typeface="Verdana"/>
              </a:rPr>
              <a:t> </a:t>
            </a:r>
            <a:r>
              <a:rPr sz="2400" spc="90" dirty="0">
                <a:solidFill>
                  <a:srgbClr val="FDFDFD"/>
                </a:solidFill>
                <a:latin typeface="Verdana"/>
                <a:cs typeface="Verdana"/>
              </a:rPr>
              <a:t>u</a:t>
            </a:r>
            <a:r>
              <a:rPr sz="2400" spc="130" dirty="0">
                <a:solidFill>
                  <a:srgbClr val="FDFDFD"/>
                </a:solidFill>
                <a:latin typeface="Verdana"/>
                <a:cs typeface="Verdana"/>
              </a:rPr>
              <a:t>p</a:t>
            </a:r>
            <a:r>
              <a:rPr sz="2400" spc="-220" dirty="0">
                <a:solidFill>
                  <a:srgbClr val="FDFDFD"/>
                </a:solidFill>
                <a:latin typeface="Verdana"/>
                <a:cs typeface="Verdana"/>
              </a:rPr>
              <a:t> </a:t>
            </a:r>
            <a:r>
              <a:rPr sz="2400" spc="20" dirty="0">
                <a:solidFill>
                  <a:srgbClr val="FDFDFD"/>
                </a:solidFill>
                <a:latin typeface="Verdana"/>
                <a:cs typeface="Verdana"/>
              </a:rPr>
              <a:t>t</a:t>
            </a:r>
            <a:r>
              <a:rPr sz="2400" spc="45" dirty="0">
                <a:solidFill>
                  <a:srgbClr val="FDFDFD"/>
                </a:solidFill>
                <a:latin typeface="Verdana"/>
                <a:cs typeface="Verdana"/>
              </a:rPr>
              <a:t>o</a:t>
            </a:r>
            <a:r>
              <a:rPr sz="2400" spc="-220" dirty="0">
                <a:solidFill>
                  <a:srgbClr val="FDFDFD"/>
                </a:solidFill>
                <a:latin typeface="Verdana"/>
                <a:cs typeface="Verdana"/>
              </a:rPr>
              <a:t> </a:t>
            </a:r>
            <a:r>
              <a:rPr sz="2400" spc="125" dirty="0">
                <a:solidFill>
                  <a:srgbClr val="FDFDFD"/>
                </a:solidFill>
                <a:latin typeface="Verdana"/>
                <a:cs typeface="Verdana"/>
              </a:rPr>
              <a:t>d</a:t>
            </a:r>
            <a:r>
              <a:rPr sz="2400" spc="-35" dirty="0">
                <a:solidFill>
                  <a:srgbClr val="FDFDFD"/>
                </a:solidFill>
                <a:latin typeface="Verdana"/>
                <a:cs typeface="Verdana"/>
              </a:rPr>
              <a:t>a</a:t>
            </a:r>
            <a:r>
              <a:rPr sz="2400" spc="20" dirty="0">
                <a:solidFill>
                  <a:srgbClr val="FDFDFD"/>
                </a:solidFill>
                <a:latin typeface="Verdana"/>
                <a:cs typeface="Verdana"/>
              </a:rPr>
              <a:t>t</a:t>
            </a:r>
            <a:r>
              <a:rPr sz="2400" spc="15" dirty="0">
                <a:solidFill>
                  <a:srgbClr val="FDFDFD"/>
                </a:solidFill>
                <a:latin typeface="Verdana"/>
                <a:cs typeface="Verdana"/>
              </a:rPr>
              <a:t>e</a:t>
            </a:r>
            <a:r>
              <a:rPr sz="2400" spc="-220" dirty="0">
                <a:solidFill>
                  <a:srgbClr val="FDFDFD"/>
                </a:solidFill>
                <a:latin typeface="Verdana"/>
                <a:cs typeface="Verdana"/>
              </a:rPr>
              <a:t> </a:t>
            </a:r>
            <a:r>
              <a:rPr sz="2400" spc="-35" dirty="0">
                <a:solidFill>
                  <a:srgbClr val="FDFDFD"/>
                </a:solidFill>
                <a:latin typeface="Verdana"/>
                <a:cs typeface="Verdana"/>
              </a:rPr>
              <a:t>a</a:t>
            </a:r>
            <a:r>
              <a:rPr sz="2400" spc="125" dirty="0">
                <a:solidFill>
                  <a:srgbClr val="FDFDFD"/>
                </a:solidFill>
                <a:latin typeface="Verdana"/>
                <a:cs typeface="Verdana"/>
              </a:rPr>
              <a:t>b</a:t>
            </a:r>
            <a:r>
              <a:rPr sz="2400" spc="40" dirty="0">
                <a:solidFill>
                  <a:srgbClr val="FDFDFD"/>
                </a:solidFill>
                <a:latin typeface="Verdana"/>
                <a:cs typeface="Verdana"/>
              </a:rPr>
              <a:t>o</a:t>
            </a:r>
            <a:r>
              <a:rPr sz="2400" spc="90" dirty="0">
                <a:solidFill>
                  <a:srgbClr val="FDFDFD"/>
                </a:solidFill>
                <a:latin typeface="Verdana"/>
                <a:cs typeface="Verdana"/>
              </a:rPr>
              <a:t>u</a:t>
            </a:r>
            <a:r>
              <a:rPr sz="2400" spc="25" dirty="0">
                <a:solidFill>
                  <a:srgbClr val="FDFDFD"/>
                </a:solidFill>
                <a:latin typeface="Verdana"/>
                <a:cs typeface="Verdana"/>
              </a:rPr>
              <a:t>t</a:t>
            </a:r>
            <a:r>
              <a:rPr sz="2400" spc="-220" dirty="0">
                <a:solidFill>
                  <a:srgbClr val="FDFDFD"/>
                </a:solidFill>
                <a:latin typeface="Verdana"/>
                <a:cs typeface="Verdana"/>
              </a:rPr>
              <a:t> </a:t>
            </a:r>
            <a:r>
              <a:rPr sz="2400" spc="125" dirty="0">
                <a:solidFill>
                  <a:srgbClr val="FDFDFD"/>
                </a:solidFill>
                <a:latin typeface="Verdana"/>
                <a:cs typeface="Verdana"/>
              </a:rPr>
              <a:t>d</a:t>
            </a:r>
            <a:r>
              <a:rPr sz="2400" spc="-35" dirty="0">
                <a:solidFill>
                  <a:srgbClr val="FDFDFD"/>
                </a:solidFill>
                <a:latin typeface="Verdana"/>
                <a:cs typeface="Verdana"/>
              </a:rPr>
              <a:t>a</a:t>
            </a:r>
            <a:r>
              <a:rPr sz="2400" spc="-20" dirty="0">
                <a:solidFill>
                  <a:srgbClr val="FDFDFD"/>
                </a:solidFill>
                <a:latin typeface="Verdana"/>
                <a:cs typeface="Verdana"/>
              </a:rPr>
              <a:t>il</a:t>
            </a:r>
            <a:r>
              <a:rPr sz="2400" spc="-120" dirty="0">
                <a:solidFill>
                  <a:srgbClr val="FDFDFD"/>
                </a:solidFill>
                <a:latin typeface="Verdana"/>
                <a:cs typeface="Verdana"/>
              </a:rPr>
              <a:t>y</a:t>
            </a:r>
            <a:r>
              <a:rPr sz="2400" spc="-220" dirty="0">
                <a:solidFill>
                  <a:srgbClr val="FDFDFD"/>
                </a:solidFill>
                <a:latin typeface="Verdana"/>
                <a:cs typeface="Verdana"/>
              </a:rPr>
              <a:t> </a:t>
            </a:r>
            <a:r>
              <a:rPr sz="2400" spc="100" dirty="0">
                <a:solidFill>
                  <a:srgbClr val="FDFDFD"/>
                </a:solidFill>
                <a:latin typeface="Verdana"/>
                <a:cs typeface="Verdana"/>
              </a:rPr>
              <a:t>n</a:t>
            </a:r>
            <a:r>
              <a:rPr sz="2400" spc="10" dirty="0">
                <a:solidFill>
                  <a:srgbClr val="FDFDFD"/>
                </a:solidFill>
                <a:latin typeface="Verdana"/>
                <a:cs typeface="Verdana"/>
              </a:rPr>
              <a:t>e</a:t>
            </a:r>
            <a:r>
              <a:rPr sz="2400" spc="140" dirty="0">
                <a:solidFill>
                  <a:srgbClr val="FDFDFD"/>
                </a:solidFill>
                <a:latin typeface="Verdana"/>
                <a:cs typeface="Verdana"/>
              </a:rPr>
              <a:t>w</a:t>
            </a:r>
            <a:r>
              <a:rPr sz="2400" spc="-80" dirty="0">
                <a:solidFill>
                  <a:srgbClr val="FDFDFD"/>
                </a:solidFill>
                <a:latin typeface="Verdana"/>
                <a:cs typeface="Verdana"/>
              </a:rPr>
              <a:t>s</a:t>
            </a:r>
            <a:r>
              <a:rPr sz="2400" spc="-220" dirty="0">
                <a:solidFill>
                  <a:srgbClr val="FDFDFD"/>
                </a:solidFill>
                <a:latin typeface="Verdana"/>
                <a:cs typeface="Verdana"/>
              </a:rPr>
              <a:t> </a:t>
            </a:r>
            <a:r>
              <a:rPr sz="2400" spc="-70" dirty="0">
                <a:solidFill>
                  <a:srgbClr val="FDFDFD"/>
                </a:solidFill>
                <a:latin typeface="Verdana"/>
                <a:cs typeface="Verdana"/>
              </a:rPr>
              <a:t>r</a:t>
            </a:r>
            <a:r>
              <a:rPr sz="2400" spc="10" dirty="0">
                <a:solidFill>
                  <a:srgbClr val="FDFDFD"/>
                </a:solidFill>
                <a:latin typeface="Verdana"/>
                <a:cs typeface="Verdana"/>
              </a:rPr>
              <a:t>e</a:t>
            </a:r>
            <a:r>
              <a:rPr sz="2400" spc="125" dirty="0">
                <a:solidFill>
                  <a:srgbClr val="FDFDFD"/>
                </a:solidFill>
                <a:latin typeface="Verdana"/>
                <a:cs typeface="Verdana"/>
              </a:rPr>
              <a:t>p</a:t>
            </a:r>
            <a:r>
              <a:rPr sz="2400" spc="40" dirty="0">
                <a:solidFill>
                  <a:srgbClr val="FDFDFD"/>
                </a:solidFill>
                <a:latin typeface="Verdana"/>
                <a:cs typeface="Verdana"/>
              </a:rPr>
              <a:t>o</a:t>
            </a:r>
            <a:r>
              <a:rPr sz="2400" spc="-70" dirty="0">
                <a:solidFill>
                  <a:srgbClr val="FDFDFD"/>
                </a:solidFill>
                <a:latin typeface="Verdana"/>
                <a:cs typeface="Verdana"/>
              </a:rPr>
              <a:t>r</a:t>
            </a:r>
            <a:r>
              <a:rPr sz="2400" spc="20" dirty="0">
                <a:solidFill>
                  <a:srgbClr val="FDFDFD"/>
                </a:solidFill>
                <a:latin typeface="Verdana"/>
                <a:cs typeface="Verdana"/>
              </a:rPr>
              <a:t>t</a:t>
            </a:r>
            <a:r>
              <a:rPr sz="2400" spc="-80" dirty="0">
                <a:solidFill>
                  <a:srgbClr val="FDFDFD"/>
                </a:solidFill>
                <a:latin typeface="Verdana"/>
                <a:cs typeface="Verdana"/>
              </a:rPr>
              <a:t>s</a:t>
            </a:r>
            <a:r>
              <a:rPr sz="2400" spc="-220" dirty="0">
                <a:solidFill>
                  <a:srgbClr val="FDFDFD"/>
                </a:solidFill>
                <a:latin typeface="Verdana"/>
                <a:cs typeface="Verdana"/>
              </a:rPr>
              <a:t> </a:t>
            </a:r>
            <a:r>
              <a:rPr sz="2400" spc="-370" dirty="0" smtClean="0">
                <a:solidFill>
                  <a:srgbClr val="FDFDFD"/>
                </a:solidFill>
                <a:latin typeface="Verdana"/>
                <a:cs typeface="Verdana"/>
              </a:rPr>
              <a:t>.</a:t>
            </a:r>
            <a:endParaRPr lang="en-US" sz="2400" spc="-370" dirty="0" smtClean="0">
              <a:solidFill>
                <a:srgbClr val="FDFDFD"/>
              </a:solidFill>
              <a:latin typeface="Verdana"/>
              <a:cs typeface="Verdana"/>
            </a:endParaRPr>
          </a:p>
          <a:p>
            <a:pPr marL="12700" marR="5080">
              <a:lnSpc>
                <a:spcPct val="132800"/>
              </a:lnSpc>
              <a:spcBef>
                <a:spcPts val="100"/>
              </a:spcBef>
              <a:buFont typeface="Wingdings" pitchFamily="2" charset="2"/>
              <a:buChar char="Ø"/>
            </a:pPr>
            <a:endParaRPr lang="en-US" sz="2400" spc="-370" dirty="0">
              <a:solidFill>
                <a:srgbClr val="FDFDFD"/>
              </a:solidFill>
              <a:latin typeface="Verdana"/>
              <a:cs typeface="Verdana"/>
            </a:endParaRPr>
          </a:p>
          <a:p>
            <a:pPr marL="12700" marR="5080">
              <a:lnSpc>
                <a:spcPct val="132800"/>
              </a:lnSpc>
              <a:spcBef>
                <a:spcPts val="100"/>
              </a:spcBef>
              <a:buFont typeface="Wingdings" pitchFamily="2" charset="2"/>
              <a:buChar char="Ø"/>
            </a:pPr>
            <a:r>
              <a:rPr lang="en-US" sz="2400" spc="114" dirty="0" smtClean="0">
                <a:solidFill>
                  <a:srgbClr val="FDFDFD"/>
                </a:solidFill>
                <a:latin typeface="Verdana"/>
                <a:cs typeface="Verdana"/>
              </a:rPr>
              <a:t> </a:t>
            </a:r>
            <a:r>
              <a:rPr sz="2400" spc="114" dirty="0" smtClean="0">
                <a:solidFill>
                  <a:srgbClr val="FDFDFD"/>
                </a:solidFill>
                <a:latin typeface="Verdana"/>
                <a:cs typeface="Verdana"/>
              </a:rPr>
              <a:t>O</a:t>
            </a:r>
            <a:r>
              <a:rPr sz="2400" spc="90" dirty="0" smtClean="0">
                <a:solidFill>
                  <a:srgbClr val="FDFDFD"/>
                </a:solidFill>
                <a:latin typeface="Verdana"/>
                <a:cs typeface="Verdana"/>
              </a:rPr>
              <a:t>u</a:t>
            </a:r>
            <a:r>
              <a:rPr sz="2400" spc="-55" dirty="0" smtClean="0">
                <a:solidFill>
                  <a:srgbClr val="FDFDFD"/>
                </a:solidFill>
                <a:latin typeface="Verdana"/>
                <a:cs typeface="Verdana"/>
              </a:rPr>
              <a:t>r  </a:t>
            </a:r>
            <a:r>
              <a:rPr sz="2400" spc="125" dirty="0">
                <a:solidFill>
                  <a:srgbClr val="FDFDFD"/>
                </a:solidFill>
                <a:latin typeface="Verdana"/>
                <a:cs typeface="Verdana"/>
              </a:rPr>
              <a:t>p</a:t>
            </a:r>
            <a:r>
              <a:rPr sz="2400" spc="-20" dirty="0">
                <a:solidFill>
                  <a:srgbClr val="FDFDFD"/>
                </a:solidFill>
                <a:latin typeface="Verdana"/>
                <a:cs typeface="Verdana"/>
              </a:rPr>
              <a:t>l</a:t>
            </a:r>
            <a:r>
              <a:rPr sz="2400" spc="-35" dirty="0">
                <a:solidFill>
                  <a:srgbClr val="FDFDFD"/>
                </a:solidFill>
                <a:latin typeface="Verdana"/>
                <a:cs typeface="Verdana"/>
              </a:rPr>
              <a:t>a</a:t>
            </a:r>
            <a:r>
              <a:rPr sz="2400" spc="20" dirty="0">
                <a:solidFill>
                  <a:srgbClr val="FDFDFD"/>
                </a:solidFill>
                <a:latin typeface="Verdana"/>
                <a:cs typeface="Verdana"/>
              </a:rPr>
              <a:t>t</a:t>
            </a:r>
            <a:r>
              <a:rPr sz="2400" spc="-40" dirty="0">
                <a:solidFill>
                  <a:srgbClr val="FDFDFD"/>
                </a:solidFill>
                <a:latin typeface="Verdana"/>
                <a:cs typeface="Verdana"/>
              </a:rPr>
              <a:t>f</a:t>
            </a:r>
            <a:r>
              <a:rPr sz="2400" spc="40" dirty="0">
                <a:solidFill>
                  <a:srgbClr val="FDFDFD"/>
                </a:solidFill>
                <a:latin typeface="Verdana"/>
                <a:cs typeface="Verdana"/>
              </a:rPr>
              <a:t>o</a:t>
            </a:r>
            <a:r>
              <a:rPr sz="2400" spc="-70" dirty="0">
                <a:solidFill>
                  <a:srgbClr val="FDFDFD"/>
                </a:solidFill>
                <a:latin typeface="Verdana"/>
                <a:cs typeface="Verdana"/>
              </a:rPr>
              <a:t>r</a:t>
            </a:r>
            <a:r>
              <a:rPr sz="2400" spc="210" dirty="0">
                <a:solidFill>
                  <a:srgbClr val="FDFDFD"/>
                </a:solidFill>
                <a:latin typeface="Verdana"/>
                <a:cs typeface="Verdana"/>
              </a:rPr>
              <a:t>m</a:t>
            </a:r>
            <a:r>
              <a:rPr sz="2400" spc="-220" dirty="0">
                <a:solidFill>
                  <a:srgbClr val="FDFDFD"/>
                </a:solidFill>
                <a:latin typeface="Verdana"/>
                <a:cs typeface="Verdana"/>
              </a:rPr>
              <a:t> </a:t>
            </a:r>
            <a:r>
              <a:rPr sz="2400" spc="140" dirty="0">
                <a:solidFill>
                  <a:srgbClr val="FDFDFD"/>
                </a:solidFill>
                <a:latin typeface="Verdana"/>
                <a:cs typeface="Verdana"/>
              </a:rPr>
              <a:t>w</a:t>
            </a:r>
            <a:r>
              <a:rPr sz="2400" spc="-20" dirty="0">
                <a:solidFill>
                  <a:srgbClr val="FDFDFD"/>
                </a:solidFill>
                <a:latin typeface="Verdana"/>
                <a:cs typeface="Verdana"/>
              </a:rPr>
              <a:t>il</a:t>
            </a:r>
            <a:r>
              <a:rPr sz="2400" spc="-15" dirty="0">
                <a:solidFill>
                  <a:srgbClr val="FDFDFD"/>
                </a:solidFill>
                <a:latin typeface="Verdana"/>
                <a:cs typeface="Verdana"/>
              </a:rPr>
              <a:t>l</a:t>
            </a:r>
            <a:r>
              <a:rPr sz="2400" spc="-220" dirty="0">
                <a:solidFill>
                  <a:srgbClr val="FDFDFD"/>
                </a:solidFill>
                <a:latin typeface="Verdana"/>
                <a:cs typeface="Verdana"/>
              </a:rPr>
              <a:t> </a:t>
            </a:r>
            <a:r>
              <a:rPr sz="2400" spc="125" dirty="0">
                <a:solidFill>
                  <a:srgbClr val="FDFDFD"/>
                </a:solidFill>
                <a:latin typeface="Verdana"/>
                <a:cs typeface="Verdana"/>
              </a:rPr>
              <a:t>p</a:t>
            </a:r>
            <a:r>
              <a:rPr sz="2400" spc="-70" dirty="0">
                <a:solidFill>
                  <a:srgbClr val="FDFDFD"/>
                </a:solidFill>
                <a:latin typeface="Verdana"/>
                <a:cs typeface="Verdana"/>
              </a:rPr>
              <a:t>r</a:t>
            </a:r>
            <a:r>
              <a:rPr sz="2400" spc="40" dirty="0">
                <a:solidFill>
                  <a:srgbClr val="FDFDFD"/>
                </a:solidFill>
                <a:latin typeface="Verdana"/>
                <a:cs typeface="Verdana"/>
              </a:rPr>
              <a:t>o</a:t>
            </a:r>
            <a:r>
              <a:rPr sz="2400" spc="-125" dirty="0">
                <a:solidFill>
                  <a:srgbClr val="FDFDFD"/>
                </a:solidFill>
                <a:latin typeface="Verdana"/>
                <a:cs typeface="Verdana"/>
              </a:rPr>
              <a:t>v</a:t>
            </a:r>
            <a:r>
              <a:rPr sz="2400" spc="-20" dirty="0">
                <a:solidFill>
                  <a:srgbClr val="FDFDFD"/>
                </a:solidFill>
                <a:latin typeface="Verdana"/>
                <a:cs typeface="Verdana"/>
              </a:rPr>
              <a:t>i</a:t>
            </a:r>
            <a:r>
              <a:rPr sz="2400" spc="125" dirty="0">
                <a:solidFill>
                  <a:srgbClr val="FDFDFD"/>
                </a:solidFill>
                <a:latin typeface="Verdana"/>
                <a:cs typeface="Verdana"/>
              </a:rPr>
              <a:t>d</a:t>
            </a:r>
            <a:r>
              <a:rPr sz="2400" spc="15" dirty="0">
                <a:solidFill>
                  <a:srgbClr val="FDFDFD"/>
                </a:solidFill>
                <a:latin typeface="Verdana"/>
                <a:cs typeface="Verdana"/>
              </a:rPr>
              <a:t>e</a:t>
            </a:r>
            <a:r>
              <a:rPr sz="2400" spc="-220" dirty="0">
                <a:solidFill>
                  <a:srgbClr val="FDFDFD"/>
                </a:solidFill>
                <a:latin typeface="Verdana"/>
                <a:cs typeface="Verdana"/>
              </a:rPr>
              <a:t> </a:t>
            </a:r>
            <a:r>
              <a:rPr sz="2400" spc="-70" dirty="0">
                <a:solidFill>
                  <a:srgbClr val="FDFDFD"/>
                </a:solidFill>
                <a:latin typeface="Verdana"/>
                <a:cs typeface="Verdana"/>
              </a:rPr>
              <a:t>r</a:t>
            </a:r>
            <a:r>
              <a:rPr sz="2400" spc="10" dirty="0">
                <a:solidFill>
                  <a:srgbClr val="FDFDFD"/>
                </a:solidFill>
                <a:latin typeface="Verdana"/>
                <a:cs typeface="Verdana"/>
              </a:rPr>
              <a:t>e</a:t>
            </a:r>
            <a:r>
              <a:rPr sz="2400" spc="204" dirty="0">
                <a:solidFill>
                  <a:srgbClr val="FDFDFD"/>
                </a:solidFill>
                <a:latin typeface="Verdana"/>
                <a:cs typeface="Verdana"/>
              </a:rPr>
              <a:t>m</a:t>
            </a:r>
            <a:r>
              <a:rPr sz="2400" spc="40" dirty="0">
                <a:solidFill>
                  <a:srgbClr val="FDFDFD"/>
                </a:solidFill>
                <a:latin typeface="Verdana"/>
                <a:cs typeface="Verdana"/>
              </a:rPr>
              <a:t>o</a:t>
            </a:r>
            <a:r>
              <a:rPr sz="2400" spc="20" dirty="0">
                <a:solidFill>
                  <a:srgbClr val="FDFDFD"/>
                </a:solidFill>
                <a:latin typeface="Verdana"/>
                <a:cs typeface="Verdana"/>
              </a:rPr>
              <a:t>t</a:t>
            </a:r>
            <a:r>
              <a:rPr sz="2400" spc="15" dirty="0">
                <a:solidFill>
                  <a:srgbClr val="FDFDFD"/>
                </a:solidFill>
                <a:latin typeface="Verdana"/>
                <a:cs typeface="Verdana"/>
              </a:rPr>
              <a:t>e</a:t>
            </a:r>
            <a:r>
              <a:rPr sz="2400" spc="-220" dirty="0">
                <a:solidFill>
                  <a:srgbClr val="FDFDFD"/>
                </a:solidFill>
                <a:latin typeface="Verdana"/>
                <a:cs typeface="Verdana"/>
              </a:rPr>
              <a:t> </a:t>
            </a:r>
            <a:r>
              <a:rPr sz="2400" spc="140" dirty="0">
                <a:solidFill>
                  <a:srgbClr val="FDFDFD"/>
                </a:solidFill>
                <a:latin typeface="Verdana"/>
                <a:cs typeface="Verdana"/>
              </a:rPr>
              <a:t>w</a:t>
            </a:r>
            <a:r>
              <a:rPr sz="2400" spc="40" dirty="0">
                <a:solidFill>
                  <a:srgbClr val="FDFDFD"/>
                </a:solidFill>
                <a:latin typeface="Verdana"/>
                <a:cs typeface="Verdana"/>
              </a:rPr>
              <a:t>o</a:t>
            </a:r>
            <a:r>
              <a:rPr sz="2400" spc="-70" dirty="0">
                <a:solidFill>
                  <a:srgbClr val="FDFDFD"/>
                </a:solidFill>
                <a:latin typeface="Verdana"/>
                <a:cs typeface="Verdana"/>
              </a:rPr>
              <a:t>r</a:t>
            </a:r>
            <a:r>
              <a:rPr sz="2400" spc="20" dirty="0">
                <a:solidFill>
                  <a:srgbClr val="FDFDFD"/>
                </a:solidFill>
                <a:latin typeface="Verdana"/>
                <a:cs typeface="Verdana"/>
              </a:rPr>
              <a:t>k</a:t>
            </a:r>
            <a:r>
              <a:rPr sz="2400" spc="-220" dirty="0">
                <a:solidFill>
                  <a:srgbClr val="FDFDFD"/>
                </a:solidFill>
                <a:latin typeface="Verdana"/>
                <a:cs typeface="Verdana"/>
              </a:rPr>
              <a:t> </a:t>
            </a:r>
            <a:r>
              <a:rPr sz="2400" spc="-40" dirty="0">
                <a:solidFill>
                  <a:srgbClr val="FDFDFD"/>
                </a:solidFill>
                <a:latin typeface="Verdana"/>
                <a:cs typeface="Verdana"/>
              </a:rPr>
              <a:t>f</a:t>
            </a:r>
            <a:r>
              <a:rPr sz="2400" spc="40" dirty="0">
                <a:solidFill>
                  <a:srgbClr val="FDFDFD"/>
                </a:solidFill>
                <a:latin typeface="Verdana"/>
                <a:cs typeface="Verdana"/>
              </a:rPr>
              <a:t>o</a:t>
            </a:r>
            <a:r>
              <a:rPr sz="2400" spc="-55" dirty="0">
                <a:solidFill>
                  <a:srgbClr val="FDFDFD"/>
                </a:solidFill>
                <a:latin typeface="Verdana"/>
                <a:cs typeface="Verdana"/>
              </a:rPr>
              <a:t>r  </a:t>
            </a:r>
            <a:r>
              <a:rPr sz="2400" spc="-175" dirty="0">
                <a:solidFill>
                  <a:srgbClr val="FDFDFD"/>
                </a:solidFill>
                <a:latin typeface="Verdana"/>
                <a:cs typeface="Verdana"/>
              </a:rPr>
              <a:t>j</a:t>
            </a:r>
            <a:r>
              <a:rPr sz="2400" spc="40" dirty="0">
                <a:solidFill>
                  <a:srgbClr val="FDFDFD"/>
                </a:solidFill>
                <a:latin typeface="Verdana"/>
                <a:cs typeface="Verdana"/>
              </a:rPr>
              <a:t>o</a:t>
            </a:r>
            <a:r>
              <a:rPr sz="2400" spc="90" dirty="0">
                <a:solidFill>
                  <a:srgbClr val="FDFDFD"/>
                </a:solidFill>
                <a:latin typeface="Verdana"/>
                <a:cs typeface="Verdana"/>
              </a:rPr>
              <a:t>u</a:t>
            </a:r>
            <a:r>
              <a:rPr sz="2400" spc="-70" dirty="0">
                <a:solidFill>
                  <a:srgbClr val="FDFDFD"/>
                </a:solidFill>
                <a:latin typeface="Verdana"/>
                <a:cs typeface="Verdana"/>
              </a:rPr>
              <a:t>r</a:t>
            </a:r>
            <a:r>
              <a:rPr sz="2400" spc="100" dirty="0">
                <a:solidFill>
                  <a:srgbClr val="FDFDFD"/>
                </a:solidFill>
                <a:latin typeface="Verdana"/>
                <a:cs typeface="Verdana"/>
              </a:rPr>
              <a:t>n</a:t>
            </a:r>
            <a:r>
              <a:rPr sz="2400" spc="-35" dirty="0">
                <a:solidFill>
                  <a:srgbClr val="FDFDFD"/>
                </a:solidFill>
                <a:latin typeface="Verdana"/>
                <a:cs typeface="Verdana"/>
              </a:rPr>
              <a:t>a</a:t>
            </a:r>
            <a:r>
              <a:rPr sz="2400" spc="-20" dirty="0">
                <a:solidFill>
                  <a:srgbClr val="FDFDFD"/>
                </a:solidFill>
                <a:latin typeface="Verdana"/>
                <a:cs typeface="Verdana"/>
              </a:rPr>
              <a:t>li</a:t>
            </a:r>
            <a:r>
              <a:rPr sz="2400" spc="-85" dirty="0">
                <a:solidFill>
                  <a:srgbClr val="FDFDFD"/>
                </a:solidFill>
                <a:latin typeface="Verdana"/>
                <a:cs typeface="Verdana"/>
              </a:rPr>
              <a:t>s</a:t>
            </a:r>
            <a:r>
              <a:rPr sz="2400" spc="20" dirty="0">
                <a:solidFill>
                  <a:srgbClr val="FDFDFD"/>
                </a:solidFill>
                <a:latin typeface="Verdana"/>
                <a:cs typeface="Verdana"/>
              </a:rPr>
              <a:t>t</a:t>
            </a:r>
            <a:r>
              <a:rPr sz="2400" spc="-80" dirty="0">
                <a:solidFill>
                  <a:srgbClr val="FDFDFD"/>
                </a:solidFill>
                <a:latin typeface="Verdana"/>
                <a:cs typeface="Verdana"/>
              </a:rPr>
              <a:t>s</a:t>
            </a:r>
            <a:r>
              <a:rPr sz="2400" spc="-220" dirty="0">
                <a:solidFill>
                  <a:srgbClr val="FDFDFD"/>
                </a:solidFill>
                <a:latin typeface="Verdana"/>
                <a:cs typeface="Verdana"/>
              </a:rPr>
              <a:t> </a:t>
            </a:r>
            <a:r>
              <a:rPr sz="2400" spc="-35" dirty="0">
                <a:solidFill>
                  <a:srgbClr val="FDFDFD"/>
                </a:solidFill>
                <a:latin typeface="Verdana"/>
                <a:cs typeface="Verdana"/>
              </a:rPr>
              <a:t>a</a:t>
            </a:r>
            <a:r>
              <a:rPr sz="2400" spc="-80" dirty="0">
                <a:solidFill>
                  <a:srgbClr val="FDFDFD"/>
                </a:solidFill>
                <a:latin typeface="Verdana"/>
                <a:cs typeface="Verdana"/>
              </a:rPr>
              <a:t>s</a:t>
            </a:r>
            <a:r>
              <a:rPr sz="2400" spc="-220" dirty="0">
                <a:solidFill>
                  <a:srgbClr val="FDFDFD"/>
                </a:solidFill>
                <a:latin typeface="Verdana"/>
                <a:cs typeface="Verdana"/>
              </a:rPr>
              <a:t> </a:t>
            </a:r>
            <a:r>
              <a:rPr sz="2400" spc="204" dirty="0">
                <a:solidFill>
                  <a:srgbClr val="FDFDFD"/>
                </a:solidFill>
                <a:latin typeface="Verdana"/>
                <a:cs typeface="Verdana"/>
              </a:rPr>
              <a:t>m</a:t>
            </a:r>
            <a:r>
              <a:rPr sz="2400" spc="-35" dirty="0">
                <a:solidFill>
                  <a:srgbClr val="FDFDFD"/>
                </a:solidFill>
                <a:latin typeface="Verdana"/>
                <a:cs typeface="Verdana"/>
              </a:rPr>
              <a:t>a</a:t>
            </a:r>
            <a:r>
              <a:rPr sz="2400" spc="100" dirty="0">
                <a:solidFill>
                  <a:srgbClr val="FDFDFD"/>
                </a:solidFill>
                <a:latin typeface="Verdana"/>
                <a:cs typeface="Verdana"/>
              </a:rPr>
              <a:t>n</a:t>
            </a:r>
            <a:r>
              <a:rPr sz="2400" spc="-120" dirty="0">
                <a:solidFill>
                  <a:srgbClr val="FDFDFD"/>
                </a:solidFill>
                <a:latin typeface="Verdana"/>
                <a:cs typeface="Verdana"/>
              </a:rPr>
              <a:t>y</a:t>
            </a:r>
            <a:r>
              <a:rPr sz="2400" spc="-220" dirty="0">
                <a:solidFill>
                  <a:srgbClr val="FDFDFD"/>
                </a:solidFill>
                <a:latin typeface="Verdana"/>
                <a:cs typeface="Verdana"/>
              </a:rPr>
              <a:t> </a:t>
            </a:r>
            <a:r>
              <a:rPr sz="2400" spc="125" dirty="0">
                <a:solidFill>
                  <a:srgbClr val="FDFDFD"/>
                </a:solidFill>
                <a:latin typeface="Verdana"/>
                <a:cs typeface="Verdana"/>
              </a:rPr>
              <a:t>b</a:t>
            </a:r>
            <a:r>
              <a:rPr sz="2400" spc="-20" dirty="0">
                <a:solidFill>
                  <a:srgbClr val="FDFDFD"/>
                </a:solidFill>
                <a:latin typeface="Verdana"/>
                <a:cs typeface="Verdana"/>
              </a:rPr>
              <a:t>i</a:t>
            </a:r>
            <a:r>
              <a:rPr sz="2400" spc="150" dirty="0">
                <a:solidFill>
                  <a:srgbClr val="FDFDFD"/>
                </a:solidFill>
                <a:latin typeface="Verdana"/>
                <a:cs typeface="Verdana"/>
              </a:rPr>
              <a:t>g</a:t>
            </a:r>
            <a:r>
              <a:rPr sz="2400" spc="-220" dirty="0">
                <a:solidFill>
                  <a:srgbClr val="FDFDFD"/>
                </a:solidFill>
                <a:latin typeface="Verdana"/>
                <a:cs typeface="Verdana"/>
              </a:rPr>
              <a:t> </a:t>
            </a:r>
            <a:r>
              <a:rPr sz="2400" spc="95" dirty="0">
                <a:solidFill>
                  <a:srgbClr val="FDFDFD"/>
                </a:solidFill>
                <a:latin typeface="Verdana"/>
                <a:cs typeface="Verdana"/>
              </a:rPr>
              <a:t>c</a:t>
            </a:r>
            <a:r>
              <a:rPr sz="2400" spc="40" dirty="0">
                <a:solidFill>
                  <a:srgbClr val="FDFDFD"/>
                </a:solidFill>
                <a:latin typeface="Verdana"/>
                <a:cs typeface="Verdana"/>
              </a:rPr>
              <a:t>o</a:t>
            </a:r>
            <a:r>
              <a:rPr sz="2400" spc="204" dirty="0">
                <a:solidFill>
                  <a:srgbClr val="FDFDFD"/>
                </a:solidFill>
                <a:latin typeface="Verdana"/>
                <a:cs typeface="Verdana"/>
              </a:rPr>
              <a:t>m</a:t>
            </a:r>
            <a:r>
              <a:rPr sz="2400" spc="125" dirty="0">
                <a:solidFill>
                  <a:srgbClr val="FDFDFD"/>
                </a:solidFill>
                <a:latin typeface="Verdana"/>
                <a:cs typeface="Verdana"/>
              </a:rPr>
              <a:t>p</a:t>
            </a:r>
            <a:r>
              <a:rPr sz="2400" spc="-35" dirty="0">
                <a:solidFill>
                  <a:srgbClr val="FDFDFD"/>
                </a:solidFill>
                <a:latin typeface="Verdana"/>
                <a:cs typeface="Verdana"/>
              </a:rPr>
              <a:t>a</a:t>
            </a:r>
            <a:r>
              <a:rPr sz="2400" spc="100" dirty="0">
                <a:solidFill>
                  <a:srgbClr val="FDFDFD"/>
                </a:solidFill>
                <a:latin typeface="Verdana"/>
                <a:cs typeface="Verdana"/>
              </a:rPr>
              <a:t>n</a:t>
            </a:r>
            <a:r>
              <a:rPr sz="2400" spc="-20" dirty="0">
                <a:solidFill>
                  <a:srgbClr val="FDFDFD"/>
                </a:solidFill>
                <a:latin typeface="Verdana"/>
                <a:cs typeface="Verdana"/>
              </a:rPr>
              <a:t>i</a:t>
            </a:r>
            <a:r>
              <a:rPr sz="2400" spc="10" dirty="0">
                <a:solidFill>
                  <a:srgbClr val="FDFDFD"/>
                </a:solidFill>
                <a:latin typeface="Verdana"/>
                <a:cs typeface="Verdana"/>
              </a:rPr>
              <a:t>e</a:t>
            </a:r>
            <a:r>
              <a:rPr sz="2400" spc="-80" dirty="0">
                <a:solidFill>
                  <a:srgbClr val="FDFDFD"/>
                </a:solidFill>
                <a:latin typeface="Verdana"/>
                <a:cs typeface="Verdana"/>
              </a:rPr>
              <a:t>s</a:t>
            </a:r>
            <a:r>
              <a:rPr sz="2400" spc="-220" dirty="0">
                <a:solidFill>
                  <a:srgbClr val="FDFDFD"/>
                </a:solidFill>
                <a:latin typeface="Verdana"/>
                <a:cs typeface="Verdana"/>
              </a:rPr>
              <a:t> </a:t>
            </a:r>
            <a:r>
              <a:rPr sz="2400" spc="40" dirty="0">
                <a:solidFill>
                  <a:srgbClr val="FDFDFD"/>
                </a:solidFill>
                <a:latin typeface="Verdana"/>
                <a:cs typeface="Verdana"/>
              </a:rPr>
              <a:t>o</a:t>
            </a:r>
            <a:r>
              <a:rPr sz="2400" spc="-55" dirty="0">
                <a:solidFill>
                  <a:srgbClr val="FDFDFD"/>
                </a:solidFill>
                <a:latin typeface="Verdana"/>
                <a:cs typeface="Verdana"/>
              </a:rPr>
              <a:t>r  </a:t>
            </a:r>
            <a:r>
              <a:rPr sz="2400" spc="204" dirty="0">
                <a:solidFill>
                  <a:srgbClr val="FDFDFD"/>
                </a:solidFill>
                <a:latin typeface="Verdana"/>
                <a:cs typeface="Verdana"/>
              </a:rPr>
              <a:t>m</a:t>
            </a:r>
            <a:r>
              <a:rPr sz="2400" spc="10" dirty="0">
                <a:solidFill>
                  <a:srgbClr val="FDFDFD"/>
                </a:solidFill>
                <a:latin typeface="Verdana"/>
                <a:cs typeface="Verdana"/>
              </a:rPr>
              <a:t>e</a:t>
            </a:r>
            <a:r>
              <a:rPr sz="2400" spc="125" dirty="0">
                <a:solidFill>
                  <a:srgbClr val="FDFDFD"/>
                </a:solidFill>
                <a:latin typeface="Verdana"/>
                <a:cs typeface="Verdana"/>
              </a:rPr>
              <a:t>d</a:t>
            </a:r>
            <a:r>
              <a:rPr sz="2400" spc="-20" dirty="0">
                <a:solidFill>
                  <a:srgbClr val="FDFDFD"/>
                </a:solidFill>
                <a:latin typeface="Verdana"/>
                <a:cs typeface="Verdana"/>
              </a:rPr>
              <a:t>i</a:t>
            </a:r>
            <a:r>
              <a:rPr sz="2400" spc="-30" dirty="0">
                <a:solidFill>
                  <a:srgbClr val="FDFDFD"/>
                </a:solidFill>
                <a:latin typeface="Verdana"/>
                <a:cs typeface="Verdana"/>
              </a:rPr>
              <a:t>a</a:t>
            </a:r>
            <a:r>
              <a:rPr sz="2400" spc="-220" dirty="0">
                <a:solidFill>
                  <a:srgbClr val="FDFDFD"/>
                </a:solidFill>
                <a:latin typeface="Verdana"/>
                <a:cs typeface="Verdana"/>
              </a:rPr>
              <a:t> </a:t>
            </a:r>
            <a:r>
              <a:rPr sz="2400" spc="100" dirty="0">
                <a:solidFill>
                  <a:srgbClr val="FDFDFD"/>
                </a:solidFill>
                <a:latin typeface="Verdana"/>
                <a:cs typeface="Verdana"/>
              </a:rPr>
              <a:t>h</a:t>
            </a:r>
            <a:r>
              <a:rPr sz="2400" spc="40" dirty="0">
                <a:solidFill>
                  <a:srgbClr val="FDFDFD"/>
                </a:solidFill>
                <a:latin typeface="Verdana"/>
                <a:cs typeface="Verdana"/>
              </a:rPr>
              <a:t>o</a:t>
            </a:r>
            <a:r>
              <a:rPr sz="2400" spc="90" dirty="0">
                <a:solidFill>
                  <a:srgbClr val="FDFDFD"/>
                </a:solidFill>
                <a:latin typeface="Verdana"/>
                <a:cs typeface="Verdana"/>
              </a:rPr>
              <a:t>u</a:t>
            </a:r>
            <a:r>
              <a:rPr sz="2400" spc="-85" dirty="0">
                <a:solidFill>
                  <a:srgbClr val="FDFDFD"/>
                </a:solidFill>
                <a:latin typeface="Verdana"/>
                <a:cs typeface="Verdana"/>
              </a:rPr>
              <a:t>s</a:t>
            </a:r>
            <a:r>
              <a:rPr sz="2400" spc="10" dirty="0">
                <a:solidFill>
                  <a:srgbClr val="FDFDFD"/>
                </a:solidFill>
                <a:latin typeface="Verdana"/>
                <a:cs typeface="Verdana"/>
              </a:rPr>
              <a:t>e</a:t>
            </a:r>
            <a:r>
              <a:rPr sz="2400" spc="-80" dirty="0">
                <a:solidFill>
                  <a:srgbClr val="FDFDFD"/>
                </a:solidFill>
                <a:latin typeface="Verdana"/>
                <a:cs typeface="Verdana"/>
              </a:rPr>
              <a:t>s</a:t>
            </a:r>
            <a:r>
              <a:rPr sz="2400" spc="-220" dirty="0">
                <a:solidFill>
                  <a:srgbClr val="FDFDFD"/>
                </a:solidFill>
                <a:latin typeface="Verdana"/>
                <a:cs typeface="Verdana"/>
              </a:rPr>
              <a:t> </a:t>
            </a:r>
            <a:r>
              <a:rPr sz="2400" spc="95" dirty="0">
                <a:solidFill>
                  <a:srgbClr val="FDFDFD"/>
                </a:solidFill>
                <a:latin typeface="Verdana"/>
                <a:cs typeface="Verdana"/>
              </a:rPr>
              <a:t>c</a:t>
            </a:r>
            <a:r>
              <a:rPr sz="2400" spc="-35" dirty="0">
                <a:solidFill>
                  <a:srgbClr val="FDFDFD"/>
                </a:solidFill>
                <a:latin typeface="Verdana"/>
                <a:cs typeface="Verdana"/>
              </a:rPr>
              <a:t>a</a:t>
            </a:r>
            <a:r>
              <a:rPr sz="2400" spc="105" dirty="0">
                <a:solidFill>
                  <a:srgbClr val="FDFDFD"/>
                </a:solidFill>
                <a:latin typeface="Verdana"/>
                <a:cs typeface="Verdana"/>
              </a:rPr>
              <a:t>n</a:t>
            </a:r>
            <a:r>
              <a:rPr sz="2400" spc="-220" dirty="0">
                <a:solidFill>
                  <a:srgbClr val="FDFDFD"/>
                </a:solidFill>
                <a:latin typeface="Verdana"/>
                <a:cs typeface="Verdana"/>
              </a:rPr>
              <a:t> </a:t>
            </a:r>
            <a:r>
              <a:rPr sz="2400" spc="100" dirty="0">
                <a:solidFill>
                  <a:srgbClr val="FDFDFD"/>
                </a:solidFill>
                <a:latin typeface="Verdana"/>
                <a:cs typeface="Verdana"/>
              </a:rPr>
              <a:t>h</a:t>
            </a:r>
            <a:r>
              <a:rPr sz="2400" spc="-20" dirty="0">
                <a:solidFill>
                  <a:srgbClr val="FDFDFD"/>
                </a:solidFill>
                <a:latin typeface="Verdana"/>
                <a:cs typeface="Verdana"/>
              </a:rPr>
              <a:t>i</a:t>
            </a:r>
            <a:r>
              <a:rPr sz="2400" spc="-70" dirty="0">
                <a:solidFill>
                  <a:srgbClr val="FDFDFD"/>
                </a:solidFill>
                <a:latin typeface="Verdana"/>
                <a:cs typeface="Verdana"/>
              </a:rPr>
              <a:t>r</a:t>
            </a:r>
            <a:r>
              <a:rPr sz="2400" spc="15" dirty="0">
                <a:solidFill>
                  <a:srgbClr val="FDFDFD"/>
                </a:solidFill>
                <a:latin typeface="Verdana"/>
                <a:cs typeface="Verdana"/>
              </a:rPr>
              <a:t>e</a:t>
            </a:r>
            <a:r>
              <a:rPr sz="2400" spc="-220" dirty="0">
                <a:solidFill>
                  <a:srgbClr val="FDFDFD"/>
                </a:solidFill>
                <a:latin typeface="Verdana"/>
                <a:cs typeface="Verdana"/>
              </a:rPr>
              <a:t> </a:t>
            </a:r>
            <a:r>
              <a:rPr sz="2400" spc="20" dirty="0">
                <a:solidFill>
                  <a:srgbClr val="FDFDFD"/>
                </a:solidFill>
                <a:latin typeface="Verdana"/>
                <a:cs typeface="Verdana"/>
              </a:rPr>
              <a:t>t</a:t>
            </a:r>
            <a:r>
              <a:rPr sz="2400" spc="100" dirty="0">
                <a:solidFill>
                  <a:srgbClr val="FDFDFD"/>
                </a:solidFill>
                <a:latin typeface="Verdana"/>
                <a:cs typeface="Verdana"/>
              </a:rPr>
              <a:t>h</a:t>
            </a:r>
            <a:r>
              <a:rPr sz="2400" spc="10" dirty="0">
                <a:solidFill>
                  <a:srgbClr val="FDFDFD"/>
                </a:solidFill>
                <a:latin typeface="Verdana"/>
                <a:cs typeface="Verdana"/>
              </a:rPr>
              <a:t>e</a:t>
            </a:r>
            <a:r>
              <a:rPr sz="2400" spc="210" dirty="0">
                <a:solidFill>
                  <a:srgbClr val="FDFDFD"/>
                </a:solidFill>
                <a:latin typeface="Verdana"/>
                <a:cs typeface="Verdana"/>
              </a:rPr>
              <a:t>m</a:t>
            </a:r>
            <a:r>
              <a:rPr sz="2400" spc="-220" dirty="0">
                <a:solidFill>
                  <a:srgbClr val="FDFDFD"/>
                </a:solidFill>
                <a:latin typeface="Verdana"/>
                <a:cs typeface="Verdana"/>
              </a:rPr>
              <a:t> </a:t>
            </a:r>
            <a:r>
              <a:rPr sz="2400" spc="40" dirty="0">
                <a:solidFill>
                  <a:srgbClr val="FDFDFD"/>
                </a:solidFill>
                <a:latin typeface="Verdana"/>
                <a:cs typeface="Verdana"/>
              </a:rPr>
              <a:t>o</a:t>
            </a:r>
            <a:r>
              <a:rPr sz="2400" spc="105" dirty="0">
                <a:solidFill>
                  <a:srgbClr val="FDFDFD"/>
                </a:solidFill>
                <a:latin typeface="Verdana"/>
                <a:cs typeface="Verdana"/>
              </a:rPr>
              <a:t>n</a:t>
            </a:r>
            <a:r>
              <a:rPr sz="2400" spc="-220" dirty="0">
                <a:solidFill>
                  <a:srgbClr val="FDFDFD"/>
                </a:solidFill>
                <a:latin typeface="Verdana"/>
                <a:cs typeface="Verdana"/>
              </a:rPr>
              <a:t> </a:t>
            </a:r>
            <a:r>
              <a:rPr sz="2400" spc="-70" dirty="0">
                <a:solidFill>
                  <a:srgbClr val="FDFDFD"/>
                </a:solidFill>
                <a:latin typeface="Verdana"/>
                <a:cs typeface="Verdana"/>
              </a:rPr>
              <a:t>r</a:t>
            </a:r>
            <a:r>
              <a:rPr sz="2400" spc="10" dirty="0">
                <a:solidFill>
                  <a:srgbClr val="FDFDFD"/>
                </a:solidFill>
                <a:latin typeface="Verdana"/>
                <a:cs typeface="Verdana"/>
              </a:rPr>
              <a:t>e</a:t>
            </a:r>
            <a:r>
              <a:rPr sz="2400" spc="204" dirty="0">
                <a:solidFill>
                  <a:srgbClr val="FDFDFD"/>
                </a:solidFill>
                <a:latin typeface="Verdana"/>
                <a:cs typeface="Verdana"/>
              </a:rPr>
              <a:t>m</a:t>
            </a:r>
            <a:r>
              <a:rPr sz="2400" spc="40" dirty="0">
                <a:solidFill>
                  <a:srgbClr val="FDFDFD"/>
                </a:solidFill>
                <a:latin typeface="Verdana"/>
                <a:cs typeface="Verdana"/>
              </a:rPr>
              <a:t>o</a:t>
            </a:r>
            <a:r>
              <a:rPr sz="2400" spc="20" dirty="0">
                <a:solidFill>
                  <a:srgbClr val="FDFDFD"/>
                </a:solidFill>
                <a:latin typeface="Verdana"/>
                <a:cs typeface="Verdana"/>
              </a:rPr>
              <a:t>t</a:t>
            </a:r>
            <a:r>
              <a:rPr sz="2400" spc="10" dirty="0">
                <a:solidFill>
                  <a:srgbClr val="FDFDFD"/>
                </a:solidFill>
                <a:latin typeface="Verdana"/>
                <a:cs typeface="Verdana"/>
              </a:rPr>
              <a:t>e  </a:t>
            </a:r>
            <a:r>
              <a:rPr sz="2400" spc="-20" dirty="0">
                <a:solidFill>
                  <a:srgbClr val="FDFDFD"/>
                </a:solidFill>
                <a:latin typeface="Verdana"/>
                <a:cs typeface="Verdana"/>
              </a:rPr>
              <a:t>basis </a:t>
            </a:r>
            <a:r>
              <a:rPr sz="2400" spc="30" dirty="0">
                <a:solidFill>
                  <a:srgbClr val="FDFDFD"/>
                </a:solidFill>
                <a:latin typeface="Verdana"/>
                <a:cs typeface="Verdana"/>
              </a:rPr>
              <a:t>work </a:t>
            </a:r>
            <a:r>
              <a:rPr sz="2400" spc="-45" dirty="0">
                <a:solidFill>
                  <a:srgbClr val="FDFDFD"/>
                </a:solidFill>
                <a:latin typeface="Verdana"/>
                <a:cs typeface="Verdana"/>
              </a:rPr>
              <a:t>(small projects, </a:t>
            </a:r>
            <a:r>
              <a:rPr sz="2400" spc="35" dirty="0">
                <a:solidFill>
                  <a:srgbClr val="FDFDFD"/>
                </a:solidFill>
                <a:latin typeface="Verdana"/>
                <a:cs typeface="Verdana"/>
              </a:rPr>
              <a:t>contract </a:t>
            </a:r>
            <a:r>
              <a:rPr sz="2400" spc="40" dirty="0">
                <a:solidFill>
                  <a:srgbClr val="FDFDFD"/>
                </a:solidFill>
                <a:latin typeface="Verdana"/>
                <a:cs typeface="Verdana"/>
              </a:rPr>
              <a:t> </a:t>
            </a:r>
            <a:r>
              <a:rPr sz="2400" spc="-110" dirty="0">
                <a:solidFill>
                  <a:srgbClr val="FDFDFD"/>
                </a:solidFill>
                <a:latin typeface="Verdana"/>
                <a:cs typeface="Verdana"/>
              </a:rPr>
              <a:t>basis).</a:t>
            </a:r>
            <a:endParaRPr sz="2400" dirty="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22"/>
            <a:ext cx="9239250" cy="10287000"/>
            <a:chOff x="0" y="122"/>
            <a:chExt cx="9239250" cy="10287000"/>
          </a:xfrm>
        </p:grpSpPr>
        <p:sp>
          <p:nvSpPr>
            <p:cNvPr id="3" name="object 3"/>
            <p:cNvSpPr/>
            <p:nvPr/>
          </p:nvSpPr>
          <p:spPr>
            <a:xfrm>
              <a:off x="0" y="122"/>
              <a:ext cx="5753100" cy="10287000"/>
            </a:xfrm>
            <a:custGeom>
              <a:avLst/>
              <a:gdLst/>
              <a:ahLst/>
              <a:cxnLst/>
              <a:rect l="l" t="t" r="r" b="b"/>
              <a:pathLst>
                <a:path w="5753100" h="10287000">
                  <a:moveTo>
                    <a:pt x="5753099" y="10286753"/>
                  </a:moveTo>
                  <a:lnTo>
                    <a:pt x="0" y="10286753"/>
                  </a:lnTo>
                  <a:lnTo>
                    <a:pt x="0" y="0"/>
                  </a:lnTo>
                  <a:lnTo>
                    <a:pt x="5753099" y="0"/>
                  </a:lnTo>
                  <a:lnTo>
                    <a:pt x="5753099" y="10286753"/>
                  </a:lnTo>
                  <a:close/>
                </a:path>
              </a:pathLst>
            </a:custGeom>
            <a:solidFill>
              <a:srgbClr val="F1BF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58480" y="1471106"/>
              <a:ext cx="6980582" cy="7344787"/>
            </a:xfrm>
            <a:prstGeom prst="rect">
              <a:avLst/>
            </a:prstGeom>
          </p:spPr>
        </p:pic>
      </p:grpSp>
      <p:sp>
        <p:nvSpPr>
          <p:cNvPr id="5" name="object 5"/>
          <p:cNvSpPr/>
          <p:nvPr/>
        </p:nvSpPr>
        <p:spPr>
          <a:xfrm>
            <a:off x="10560834" y="1471106"/>
            <a:ext cx="1285875" cy="323850"/>
          </a:xfrm>
          <a:custGeom>
            <a:avLst/>
            <a:gdLst/>
            <a:ahLst/>
            <a:cxnLst/>
            <a:rect l="l" t="t" r="r" b="b"/>
            <a:pathLst>
              <a:path w="1285875" h="323850">
                <a:moveTo>
                  <a:pt x="160715" y="323849"/>
                </a:moveTo>
                <a:lnTo>
                  <a:pt x="117979" y="318068"/>
                </a:lnTo>
                <a:lnTo>
                  <a:pt x="79584" y="301750"/>
                </a:lnTo>
                <a:lnTo>
                  <a:pt x="47059" y="276436"/>
                </a:lnTo>
                <a:lnTo>
                  <a:pt x="21934" y="243667"/>
                </a:lnTo>
                <a:lnTo>
                  <a:pt x="5738" y="204983"/>
                </a:lnTo>
                <a:lnTo>
                  <a:pt x="0" y="161924"/>
                </a:lnTo>
                <a:lnTo>
                  <a:pt x="5738" y="118866"/>
                </a:lnTo>
                <a:lnTo>
                  <a:pt x="21934" y="80182"/>
                </a:lnTo>
                <a:lnTo>
                  <a:pt x="47059" y="47413"/>
                </a:lnTo>
                <a:lnTo>
                  <a:pt x="79584" y="22099"/>
                </a:lnTo>
                <a:lnTo>
                  <a:pt x="117979" y="5781"/>
                </a:lnTo>
                <a:lnTo>
                  <a:pt x="160715" y="0"/>
                </a:lnTo>
                <a:lnTo>
                  <a:pt x="203452" y="5781"/>
                </a:lnTo>
                <a:lnTo>
                  <a:pt x="241847" y="22099"/>
                </a:lnTo>
                <a:lnTo>
                  <a:pt x="274371" y="47413"/>
                </a:lnTo>
                <a:lnTo>
                  <a:pt x="299496" y="80182"/>
                </a:lnTo>
                <a:lnTo>
                  <a:pt x="315693" y="118866"/>
                </a:lnTo>
                <a:lnTo>
                  <a:pt x="321431" y="161924"/>
                </a:lnTo>
                <a:lnTo>
                  <a:pt x="315693" y="204983"/>
                </a:lnTo>
                <a:lnTo>
                  <a:pt x="299496" y="243667"/>
                </a:lnTo>
                <a:lnTo>
                  <a:pt x="274371" y="276436"/>
                </a:lnTo>
                <a:lnTo>
                  <a:pt x="241847" y="301750"/>
                </a:lnTo>
                <a:lnTo>
                  <a:pt x="203452" y="318068"/>
                </a:lnTo>
                <a:lnTo>
                  <a:pt x="160715" y="323849"/>
                </a:lnTo>
                <a:close/>
              </a:path>
              <a:path w="1285875" h="323850">
                <a:moveTo>
                  <a:pt x="1125010" y="323849"/>
                </a:moveTo>
                <a:lnTo>
                  <a:pt x="1082273" y="318068"/>
                </a:lnTo>
                <a:lnTo>
                  <a:pt x="1043878" y="301750"/>
                </a:lnTo>
                <a:lnTo>
                  <a:pt x="1011354" y="276436"/>
                </a:lnTo>
                <a:lnTo>
                  <a:pt x="986229" y="243667"/>
                </a:lnTo>
                <a:lnTo>
                  <a:pt x="970033" y="204983"/>
                </a:lnTo>
                <a:lnTo>
                  <a:pt x="964294" y="161924"/>
                </a:lnTo>
                <a:lnTo>
                  <a:pt x="970033" y="118866"/>
                </a:lnTo>
                <a:lnTo>
                  <a:pt x="986229" y="80182"/>
                </a:lnTo>
                <a:lnTo>
                  <a:pt x="1011354" y="47413"/>
                </a:lnTo>
                <a:lnTo>
                  <a:pt x="1043878" y="22099"/>
                </a:lnTo>
                <a:lnTo>
                  <a:pt x="1082273" y="5781"/>
                </a:lnTo>
                <a:lnTo>
                  <a:pt x="1125010" y="0"/>
                </a:lnTo>
                <a:lnTo>
                  <a:pt x="1167747" y="5781"/>
                </a:lnTo>
                <a:lnTo>
                  <a:pt x="1206142" y="22099"/>
                </a:lnTo>
                <a:lnTo>
                  <a:pt x="1238666" y="47413"/>
                </a:lnTo>
                <a:lnTo>
                  <a:pt x="1263791" y="80182"/>
                </a:lnTo>
                <a:lnTo>
                  <a:pt x="1279987" y="118866"/>
                </a:lnTo>
                <a:lnTo>
                  <a:pt x="1285726" y="161924"/>
                </a:lnTo>
                <a:lnTo>
                  <a:pt x="1279987" y="204983"/>
                </a:lnTo>
                <a:lnTo>
                  <a:pt x="1263791" y="243667"/>
                </a:lnTo>
                <a:lnTo>
                  <a:pt x="1238666" y="276436"/>
                </a:lnTo>
                <a:lnTo>
                  <a:pt x="1206142" y="301750"/>
                </a:lnTo>
                <a:lnTo>
                  <a:pt x="1167747" y="318068"/>
                </a:lnTo>
                <a:lnTo>
                  <a:pt x="1125010" y="323849"/>
                </a:lnTo>
                <a:close/>
              </a:path>
              <a:path w="1285875" h="323850">
                <a:moveTo>
                  <a:pt x="642863" y="323849"/>
                </a:moveTo>
                <a:lnTo>
                  <a:pt x="600126" y="318068"/>
                </a:lnTo>
                <a:lnTo>
                  <a:pt x="561731" y="301750"/>
                </a:lnTo>
                <a:lnTo>
                  <a:pt x="529206" y="276436"/>
                </a:lnTo>
                <a:lnTo>
                  <a:pt x="504082" y="243667"/>
                </a:lnTo>
                <a:lnTo>
                  <a:pt x="487885" y="204983"/>
                </a:lnTo>
                <a:lnTo>
                  <a:pt x="482147" y="161924"/>
                </a:lnTo>
                <a:lnTo>
                  <a:pt x="487885" y="118866"/>
                </a:lnTo>
                <a:lnTo>
                  <a:pt x="504082" y="80182"/>
                </a:lnTo>
                <a:lnTo>
                  <a:pt x="529206" y="47413"/>
                </a:lnTo>
                <a:lnTo>
                  <a:pt x="561731" y="22099"/>
                </a:lnTo>
                <a:lnTo>
                  <a:pt x="600126" y="5781"/>
                </a:lnTo>
                <a:lnTo>
                  <a:pt x="642863" y="0"/>
                </a:lnTo>
                <a:lnTo>
                  <a:pt x="685599" y="5781"/>
                </a:lnTo>
                <a:lnTo>
                  <a:pt x="723994" y="22099"/>
                </a:lnTo>
                <a:lnTo>
                  <a:pt x="756519" y="47413"/>
                </a:lnTo>
                <a:lnTo>
                  <a:pt x="781644" y="80182"/>
                </a:lnTo>
                <a:lnTo>
                  <a:pt x="797840" y="118866"/>
                </a:lnTo>
                <a:lnTo>
                  <a:pt x="803578" y="161924"/>
                </a:lnTo>
                <a:lnTo>
                  <a:pt x="797840" y="204983"/>
                </a:lnTo>
                <a:lnTo>
                  <a:pt x="781644" y="243667"/>
                </a:lnTo>
                <a:lnTo>
                  <a:pt x="756519" y="276436"/>
                </a:lnTo>
                <a:lnTo>
                  <a:pt x="723994" y="301750"/>
                </a:lnTo>
                <a:lnTo>
                  <a:pt x="685599" y="318068"/>
                </a:lnTo>
                <a:lnTo>
                  <a:pt x="642863" y="323849"/>
                </a:lnTo>
                <a:close/>
              </a:path>
            </a:pathLst>
          </a:custGeom>
          <a:solidFill>
            <a:srgbClr val="ECB92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5664814" y="7618297"/>
            <a:ext cx="2623185" cy="2668905"/>
          </a:xfrm>
          <a:custGeom>
            <a:avLst/>
            <a:gdLst/>
            <a:ahLst/>
            <a:cxnLst/>
            <a:rect l="l" t="t" r="r" b="b"/>
            <a:pathLst>
              <a:path w="2623184" h="2668904">
                <a:moveTo>
                  <a:pt x="1908" y="2173746"/>
                </a:moveTo>
                <a:lnTo>
                  <a:pt x="805" y="2142555"/>
                </a:lnTo>
                <a:lnTo>
                  <a:pt x="238" y="2111721"/>
                </a:lnTo>
                <a:lnTo>
                  <a:pt x="29" y="2080887"/>
                </a:lnTo>
                <a:lnTo>
                  <a:pt x="0" y="2049696"/>
                </a:lnTo>
                <a:lnTo>
                  <a:pt x="2049696" y="0"/>
                </a:lnTo>
                <a:lnTo>
                  <a:pt x="2110767" y="238"/>
                </a:lnTo>
                <a:lnTo>
                  <a:pt x="2141481" y="805"/>
                </a:lnTo>
                <a:lnTo>
                  <a:pt x="2171838" y="1908"/>
                </a:lnTo>
                <a:lnTo>
                  <a:pt x="1908" y="2173746"/>
                </a:lnTo>
                <a:close/>
              </a:path>
              <a:path w="2623184" h="2668904">
                <a:moveTo>
                  <a:pt x="7633" y="1918011"/>
                </a:moveTo>
                <a:lnTo>
                  <a:pt x="14790" y="1847398"/>
                </a:lnTo>
                <a:lnTo>
                  <a:pt x="24810" y="1776785"/>
                </a:lnTo>
                <a:lnTo>
                  <a:pt x="1776785" y="24810"/>
                </a:lnTo>
                <a:lnTo>
                  <a:pt x="1847398" y="14790"/>
                </a:lnTo>
                <a:lnTo>
                  <a:pt x="1918011" y="7633"/>
                </a:lnTo>
                <a:lnTo>
                  <a:pt x="7633" y="1918011"/>
                </a:lnTo>
                <a:close/>
              </a:path>
              <a:path w="2623184" h="2668904">
                <a:moveTo>
                  <a:pt x="22901" y="2400854"/>
                </a:moveTo>
                <a:lnTo>
                  <a:pt x="18935" y="2373360"/>
                </a:lnTo>
                <a:lnTo>
                  <a:pt x="15506" y="2345509"/>
                </a:lnTo>
                <a:lnTo>
                  <a:pt x="12434" y="2317657"/>
                </a:lnTo>
                <a:lnTo>
                  <a:pt x="9542" y="2290163"/>
                </a:lnTo>
                <a:lnTo>
                  <a:pt x="2290163" y="9542"/>
                </a:lnTo>
                <a:lnTo>
                  <a:pt x="2345509" y="15506"/>
                </a:lnTo>
                <a:lnTo>
                  <a:pt x="2373360" y="18935"/>
                </a:lnTo>
                <a:lnTo>
                  <a:pt x="2400854" y="22901"/>
                </a:lnTo>
                <a:lnTo>
                  <a:pt x="22901" y="2400854"/>
                </a:lnTo>
                <a:close/>
              </a:path>
              <a:path w="2623184" h="2668904">
                <a:moveTo>
                  <a:pt x="62979" y="2606969"/>
                </a:moveTo>
                <a:lnTo>
                  <a:pt x="57254" y="2581503"/>
                </a:lnTo>
                <a:lnTo>
                  <a:pt x="45803" y="2531286"/>
                </a:lnTo>
                <a:lnTo>
                  <a:pt x="40077" y="2505820"/>
                </a:lnTo>
                <a:lnTo>
                  <a:pt x="2505820" y="40077"/>
                </a:lnTo>
                <a:lnTo>
                  <a:pt x="2606969" y="62979"/>
                </a:lnTo>
                <a:lnTo>
                  <a:pt x="62979" y="2606969"/>
                </a:lnTo>
                <a:close/>
              </a:path>
              <a:path w="2623184" h="2668904">
                <a:moveTo>
                  <a:pt x="51528" y="1624107"/>
                </a:moveTo>
                <a:lnTo>
                  <a:pt x="62204" y="1580361"/>
                </a:lnTo>
                <a:lnTo>
                  <a:pt x="74021" y="1537278"/>
                </a:lnTo>
                <a:lnTo>
                  <a:pt x="86417" y="1495017"/>
                </a:lnTo>
                <a:lnTo>
                  <a:pt x="99240" y="1452345"/>
                </a:lnTo>
                <a:lnTo>
                  <a:pt x="1452345" y="101148"/>
                </a:lnTo>
                <a:lnTo>
                  <a:pt x="1495285" y="87521"/>
                </a:lnTo>
                <a:lnTo>
                  <a:pt x="1538226" y="75145"/>
                </a:lnTo>
                <a:lnTo>
                  <a:pt x="1581166" y="63844"/>
                </a:lnTo>
                <a:lnTo>
                  <a:pt x="1624107" y="53437"/>
                </a:lnTo>
                <a:lnTo>
                  <a:pt x="51528" y="1624107"/>
                </a:lnTo>
                <a:close/>
              </a:path>
              <a:path w="2623184" h="2668904">
                <a:moveTo>
                  <a:pt x="251256" y="2668702"/>
                </a:moveTo>
                <a:lnTo>
                  <a:pt x="127205" y="2668702"/>
                </a:lnTo>
                <a:lnTo>
                  <a:pt x="2623185" y="172722"/>
                </a:lnTo>
                <a:lnTo>
                  <a:pt x="2623185" y="296772"/>
                </a:lnTo>
                <a:lnTo>
                  <a:pt x="251256" y="2668702"/>
                </a:lnTo>
                <a:close/>
              </a:path>
              <a:path w="2623184" h="2668904">
                <a:moveTo>
                  <a:pt x="175579" y="1253864"/>
                </a:moveTo>
                <a:lnTo>
                  <a:pt x="195300" y="1209183"/>
                </a:lnTo>
                <a:lnTo>
                  <a:pt x="216293" y="1164873"/>
                </a:lnTo>
                <a:lnTo>
                  <a:pt x="238558" y="1120987"/>
                </a:lnTo>
                <a:lnTo>
                  <a:pt x="262096" y="1077578"/>
                </a:lnTo>
                <a:lnTo>
                  <a:pt x="286906" y="1034699"/>
                </a:lnTo>
                <a:lnTo>
                  <a:pt x="312988" y="992404"/>
                </a:lnTo>
                <a:lnTo>
                  <a:pt x="992404" y="312988"/>
                </a:lnTo>
                <a:lnTo>
                  <a:pt x="1034699" y="287701"/>
                </a:lnTo>
                <a:lnTo>
                  <a:pt x="1077578" y="263368"/>
                </a:lnTo>
                <a:lnTo>
                  <a:pt x="1120987" y="239990"/>
                </a:lnTo>
                <a:lnTo>
                  <a:pt x="1164873" y="217565"/>
                </a:lnTo>
                <a:lnTo>
                  <a:pt x="1209183" y="196095"/>
                </a:lnTo>
                <a:lnTo>
                  <a:pt x="1253864" y="175579"/>
                </a:lnTo>
                <a:lnTo>
                  <a:pt x="175579" y="1253864"/>
                </a:lnTo>
                <a:close/>
              </a:path>
              <a:path w="2623184" h="2668904">
                <a:moveTo>
                  <a:pt x="499357" y="2668702"/>
                </a:moveTo>
                <a:lnTo>
                  <a:pt x="375306" y="2668702"/>
                </a:lnTo>
                <a:lnTo>
                  <a:pt x="2623185" y="420823"/>
                </a:lnTo>
                <a:lnTo>
                  <a:pt x="2623185" y="544873"/>
                </a:lnTo>
                <a:lnTo>
                  <a:pt x="499357" y="2668702"/>
                </a:lnTo>
                <a:close/>
              </a:path>
              <a:path w="2623184" h="2668904">
                <a:moveTo>
                  <a:pt x="747458" y="2668702"/>
                </a:moveTo>
                <a:lnTo>
                  <a:pt x="623407" y="2668702"/>
                </a:lnTo>
                <a:lnTo>
                  <a:pt x="2623185" y="668924"/>
                </a:lnTo>
                <a:lnTo>
                  <a:pt x="2623185" y="792974"/>
                </a:lnTo>
                <a:lnTo>
                  <a:pt x="747458" y="2668702"/>
                </a:lnTo>
                <a:close/>
              </a:path>
              <a:path w="2623184" h="2668904">
                <a:moveTo>
                  <a:pt x="995559" y="2668702"/>
                </a:moveTo>
                <a:lnTo>
                  <a:pt x="871508" y="2668702"/>
                </a:lnTo>
                <a:lnTo>
                  <a:pt x="2623185" y="917025"/>
                </a:lnTo>
                <a:lnTo>
                  <a:pt x="2623185" y="1041075"/>
                </a:lnTo>
                <a:lnTo>
                  <a:pt x="995559" y="2668702"/>
                </a:lnTo>
                <a:close/>
              </a:path>
              <a:path w="2623184" h="2668904">
                <a:moveTo>
                  <a:pt x="1245568" y="2668702"/>
                </a:moveTo>
                <a:lnTo>
                  <a:pt x="1121518" y="2668702"/>
                </a:lnTo>
                <a:lnTo>
                  <a:pt x="2623185" y="1167034"/>
                </a:lnTo>
                <a:lnTo>
                  <a:pt x="2623185" y="1291085"/>
                </a:lnTo>
                <a:lnTo>
                  <a:pt x="1245568" y="2668702"/>
                </a:lnTo>
                <a:close/>
              </a:path>
              <a:path w="2623184" h="2668904">
                <a:moveTo>
                  <a:pt x="1491761" y="2668702"/>
                </a:moveTo>
                <a:lnTo>
                  <a:pt x="1367710" y="2668702"/>
                </a:lnTo>
                <a:lnTo>
                  <a:pt x="2623185" y="1413227"/>
                </a:lnTo>
                <a:lnTo>
                  <a:pt x="2623185" y="1537278"/>
                </a:lnTo>
                <a:lnTo>
                  <a:pt x="1491761" y="2668702"/>
                </a:lnTo>
                <a:close/>
              </a:path>
              <a:path w="2623184" h="2668904">
                <a:moveTo>
                  <a:pt x="1739862" y="2668702"/>
                </a:moveTo>
                <a:lnTo>
                  <a:pt x="1615811" y="2668702"/>
                </a:lnTo>
                <a:lnTo>
                  <a:pt x="2623185" y="1661328"/>
                </a:lnTo>
                <a:lnTo>
                  <a:pt x="2623185" y="1785378"/>
                </a:lnTo>
                <a:lnTo>
                  <a:pt x="1739862" y="2668702"/>
                </a:lnTo>
                <a:close/>
              </a:path>
              <a:path w="2623184" h="2668904">
                <a:moveTo>
                  <a:pt x="1988695" y="2668702"/>
                </a:moveTo>
                <a:lnTo>
                  <a:pt x="1864605" y="2668702"/>
                </a:lnTo>
                <a:lnTo>
                  <a:pt x="2623185" y="1910614"/>
                </a:lnTo>
                <a:lnTo>
                  <a:pt x="2623185" y="2034626"/>
                </a:lnTo>
                <a:lnTo>
                  <a:pt x="1988695" y="2668702"/>
                </a:lnTo>
                <a:close/>
              </a:path>
              <a:path w="2623184" h="2668904">
                <a:moveTo>
                  <a:pt x="2236064" y="2668702"/>
                </a:moveTo>
                <a:lnTo>
                  <a:pt x="2112013" y="2668702"/>
                </a:lnTo>
                <a:lnTo>
                  <a:pt x="2623185" y="2157530"/>
                </a:lnTo>
                <a:lnTo>
                  <a:pt x="2623185" y="2281581"/>
                </a:lnTo>
                <a:lnTo>
                  <a:pt x="2236064" y="2668702"/>
                </a:lnTo>
                <a:close/>
              </a:path>
              <a:path w="2623184" h="2668904">
                <a:moveTo>
                  <a:pt x="2486073" y="2668702"/>
                </a:moveTo>
                <a:lnTo>
                  <a:pt x="2362023" y="2668702"/>
                </a:lnTo>
                <a:lnTo>
                  <a:pt x="2623185" y="2407540"/>
                </a:lnTo>
                <a:lnTo>
                  <a:pt x="2623185" y="2531590"/>
                </a:lnTo>
                <a:lnTo>
                  <a:pt x="2486073" y="2668702"/>
                </a:lnTo>
                <a:close/>
              </a:path>
              <a:path w="2623184" h="2668904">
                <a:moveTo>
                  <a:pt x="2623185" y="2668702"/>
                </a:moveTo>
                <a:lnTo>
                  <a:pt x="2610124" y="2668702"/>
                </a:lnTo>
                <a:lnTo>
                  <a:pt x="2623185" y="2655641"/>
                </a:lnTo>
                <a:lnTo>
                  <a:pt x="2623185" y="2668702"/>
                </a:lnTo>
                <a:close/>
              </a:path>
            </a:pathLst>
          </a:custGeom>
          <a:solidFill>
            <a:srgbClr val="FFFFFF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395461" y="346626"/>
            <a:ext cx="1362074" cy="981074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0548060" y="2186355"/>
            <a:ext cx="3860800" cy="21018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5600"/>
              </a:lnSpc>
              <a:spcBef>
                <a:spcPts val="95"/>
              </a:spcBef>
            </a:pPr>
            <a:r>
              <a:rPr sz="6450" spc="70" dirty="0">
                <a:solidFill>
                  <a:srgbClr val="FBBE00"/>
                </a:solidFill>
              </a:rPr>
              <a:t>P</a:t>
            </a:r>
            <a:r>
              <a:rPr sz="6450" spc="-50" dirty="0">
                <a:solidFill>
                  <a:srgbClr val="FBBE00"/>
                </a:solidFill>
              </a:rPr>
              <a:t>R</a:t>
            </a:r>
            <a:r>
              <a:rPr sz="6450" spc="715" dirty="0">
                <a:solidFill>
                  <a:srgbClr val="FBBE00"/>
                </a:solidFill>
              </a:rPr>
              <a:t>O</a:t>
            </a:r>
            <a:r>
              <a:rPr sz="6450" spc="-195" dirty="0">
                <a:solidFill>
                  <a:srgbClr val="FBBE00"/>
                </a:solidFill>
              </a:rPr>
              <a:t>J</a:t>
            </a:r>
            <a:r>
              <a:rPr sz="6450" spc="-215" dirty="0">
                <a:solidFill>
                  <a:srgbClr val="FBBE00"/>
                </a:solidFill>
              </a:rPr>
              <a:t>E</a:t>
            </a:r>
            <a:r>
              <a:rPr sz="6450" spc="570" dirty="0">
                <a:solidFill>
                  <a:srgbClr val="FBBE00"/>
                </a:solidFill>
              </a:rPr>
              <a:t>C</a:t>
            </a:r>
            <a:r>
              <a:rPr sz="6450" spc="-60" dirty="0">
                <a:solidFill>
                  <a:srgbClr val="FBBE00"/>
                </a:solidFill>
              </a:rPr>
              <a:t>T  </a:t>
            </a:r>
            <a:r>
              <a:rPr sz="6450" spc="150" dirty="0">
                <a:solidFill>
                  <a:srgbClr val="FBBE00"/>
                </a:solidFill>
              </a:rPr>
              <a:t>DOMAIN</a:t>
            </a:r>
            <a:endParaRPr sz="6450"/>
          </a:p>
        </p:txBody>
      </p:sp>
      <p:sp>
        <p:nvSpPr>
          <p:cNvPr id="9" name="object 9"/>
          <p:cNvSpPr txBox="1"/>
          <p:nvPr/>
        </p:nvSpPr>
        <p:spPr>
          <a:xfrm>
            <a:off x="10548060" y="4419769"/>
            <a:ext cx="7562215" cy="3911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2800"/>
              </a:lnSpc>
              <a:spcBef>
                <a:spcPts val="100"/>
              </a:spcBef>
            </a:pPr>
            <a:r>
              <a:rPr sz="2400" spc="140" dirty="0">
                <a:solidFill>
                  <a:srgbClr val="FDFDFD"/>
                </a:solidFill>
                <a:latin typeface="Verdana"/>
                <a:cs typeface="Verdana"/>
              </a:rPr>
              <a:t>w</a:t>
            </a:r>
            <a:r>
              <a:rPr sz="2400" spc="15" dirty="0">
                <a:solidFill>
                  <a:srgbClr val="FDFDFD"/>
                </a:solidFill>
                <a:latin typeface="Verdana"/>
                <a:cs typeface="Verdana"/>
              </a:rPr>
              <a:t>e</a:t>
            </a:r>
            <a:r>
              <a:rPr sz="2400" spc="-220" dirty="0">
                <a:solidFill>
                  <a:srgbClr val="FDFDFD"/>
                </a:solidFill>
                <a:latin typeface="Verdana"/>
                <a:cs typeface="Verdana"/>
              </a:rPr>
              <a:t> </a:t>
            </a:r>
            <a:r>
              <a:rPr sz="2400" spc="140" dirty="0">
                <a:solidFill>
                  <a:srgbClr val="FDFDFD"/>
                </a:solidFill>
                <a:latin typeface="Verdana"/>
                <a:cs typeface="Verdana"/>
              </a:rPr>
              <a:t>w</a:t>
            </a:r>
            <a:r>
              <a:rPr sz="2400" spc="-20" dirty="0">
                <a:solidFill>
                  <a:srgbClr val="FDFDFD"/>
                </a:solidFill>
                <a:latin typeface="Verdana"/>
                <a:cs typeface="Verdana"/>
              </a:rPr>
              <a:t>il</a:t>
            </a:r>
            <a:r>
              <a:rPr sz="2400" spc="-15" dirty="0">
                <a:solidFill>
                  <a:srgbClr val="FDFDFD"/>
                </a:solidFill>
                <a:latin typeface="Verdana"/>
                <a:cs typeface="Verdana"/>
              </a:rPr>
              <a:t>l</a:t>
            </a:r>
            <a:r>
              <a:rPr sz="2400" spc="-220" dirty="0">
                <a:solidFill>
                  <a:srgbClr val="FDFDFD"/>
                </a:solidFill>
                <a:latin typeface="Verdana"/>
                <a:cs typeface="Verdana"/>
              </a:rPr>
              <a:t> </a:t>
            </a:r>
            <a:r>
              <a:rPr sz="2400" spc="90" dirty="0">
                <a:solidFill>
                  <a:srgbClr val="FDFDFD"/>
                </a:solidFill>
                <a:latin typeface="Verdana"/>
                <a:cs typeface="Verdana"/>
              </a:rPr>
              <a:t>u</a:t>
            </a:r>
            <a:r>
              <a:rPr sz="2400" spc="-85" dirty="0">
                <a:solidFill>
                  <a:srgbClr val="FDFDFD"/>
                </a:solidFill>
                <a:latin typeface="Verdana"/>
                <a:cs typeface="Verdana"/>
              </a:rPr>
              <a:t>s</a:t>
            </a:r>
            <a:r>
              <a:rPr sz="2400" spc="15" dirty="0">
                <a:solidFill>
                  <a:srgbClr val="FDFDFD"/>
                </a:solidFill>
                <a:latin typeface="Verdana"/>
                <a:cs typeface="Verdana"/>
              </a:rPr>
              <a:t>e</a:t>
            </a:r>
            <a:r>
              <a:rPr sz="2400" spc="-220" dirty="0">
                <a:solidFill>
                  <a:srgbClr val="FDFDFD"/>
                </a:solidFill>
                <a:latin typeface="Verdana"/>
                <a:cs typeface="Verdana"/>
              </a:rPr>
              <a:t> </a:t>
            </a:r>
            <a:r>
              <a:rPr sz="2400" spc="204" dirty="0">
                <a:solidFill>
                  <a:srgbClr val="FDFDFD"/>
                </a:solidFill>
                <a:latin typeface="Verdana"/>
                <a:cs typeface="Verdana"/>
              </a:rPr>
              <a:t>m</a:t>
            </a:r>
            <a:r>
              <a:rPr sz="2400" spc="40" dirty="0">
                <a:solidFill>
                  <a:srgbClr val="FDFDFD"/>
                </a:solidFill>
                <a:latin typeface="Verdana"/>
                <a:cs typeface="Verdana"/>
              </a:rPr>
              <a:t>o</a:t>
            </a:r>
            <a:r>
              <a:rPr sz="2400" spc="125" dirty="0">
                <a:solidFill>
                  <a:srgbClr val="FDFDFD"/>
                </a:solidFill>
                <a:latin typeface="Verdana"/>
                <a:cs typeface="Verdana"/>
              </a:rPr>
              <a:t>d</a:t>
            </a:r>
            <a:r>
              <a:rPr sz="2400" spc="10" dirty="0">
                <a:solidFill>
                  <a:srgbClr val="FDFDFD"/>
                </a:solidFill>
                <a:latin typeface="Verdana"/>
                <a:cs typeface="Verdana"/>
              </a:rPr>
              <a:t>e</a:t>
            </a:r>
            <a:r>
              <a:rPr sz="2400" spc="-70" dirty="0">
                <a:solidFill>
                  <a:srgbClr val="FDFDFD"/>
                </a:solidFill>
                <a:latin typeface="Verdana"/>
                <a:cs typeface="Verdana"/>
              </a:rPr>
              <a:t>r</a:t>
            </a:r>
            <a:r>
              <a:rPr sz="2400" spc="105" dirty="0">
                <a:solidFill>
                  <a:srgbClr val="FDFDFD"/>
                </a:solidFill>
                <a:latin typeface="Verdana"/>
                <a:cs typeface="Verdana"/>
              </a:rPr>
              <a:t>n</a:t>
            </a:r>
            <a:r>
              <a:rPr sz="2400" spc="-220" dirty="0">
                <a:solidFill>
                  <a:srgbClr val="FDFDFD"/>
                </a:solidFill>
                <a:latin typeface="Verdana"/>
                <a:cs typeface="Verdana"/>
              </a:rPr>
              <a:t> </a:t>
            </a:r>
            <a:r>
              <a:rPr sz="2400" spc="140" dirty="0">
                <a:solidFill>
                  <a:srgbClr val="FDFDFD"/>
                </a:solidFill>
                <a:latin typeface="Verdana"/>
                <a:cs typeface="Verdana"/>
              </a:rPr>
              <a:t>w</a:t>
            </a:r>
            <a:r>
              <a:rPr sz="2400" spc="10" dirty="0">
                <a:solidFill>
                  <a:srgbClr val="FDFDFD"/>
                </a:solidFill>
                <a:latin typeface="Verdana"/>
                <a:cs typeface="Verdana"/>
              </a:rPr>
              <a:t>e</a:t>
            </a:r>
            <a:r>
              <a:rPr sz="2400" spc="130" dirty="0">
                <a:solidFill>
                  <a:srgbClr val="FDFDFD"/>
                </a:solidFill>
                <a:latin typeface="Verdana"/>
                <a:cs typeface="Verdana"/>
              </a:rPr>
              <a:t>b</a:t>
            </a:r>
            <a:r>
              <a:rPr sz="2400" spc="-220" dirty="0">
                <a:solidFill>
                  <a:srgbClr val="FDFDFD"/>
                </a:solidFill>
                <a:latin typeface="Verdana"/>
                <a:cs typeface="Verdana"/>
              </a:rPr>
              <a:t> </a:t>
            </a:r>
            <a:r>
              <a:rPr sz="2400" spc="20" dirty="0">
                <a:solidFill>
                  <a:srgbClr val="FDFDFD"/>
                </a:solidFill>
                <a:latin typeface="Verdana"/>
                <a:cs typeface="Verdana"/>
              </a:rPr>
              <a:t>t</a:t>
            </a:r>
            <a:r>
              <a:rPr sz="2400" spc="10" dirty="0">
                <a:solidFill>
                  <a:srgbClr val="FDFDFD"/>
                </a:solidFill>
                <a:latin typeface="Verdana"/>
                <a:cs typeface="Verdana"/>
              </a:rPr>
              <a:t>e</a:t>
            </a:r>
            <a:r>
              <a:rPr sz="2400" spc="95" dirty="0">
                <a:solidFill>
                  <a:srgbClr val="FDFDFD"/>
                </a:solidFill>
                <a:latin typeface="Verdana"/>
                <a:cs typeface="Verdana"/>
              </a:rPr>
              <a:t>c</a:t>
            </a:r>
            <a:r>
              <a:rPr sz="2400" spc="100" dirty="0">
                <a:solidFill>
                  <a:srgbClr val="FDFDFD"/>
                </a:solidFill>
                <a:latin typeface="Verdana"/>
                <a:cs typeface="Verdana"/>
              </a:rPr>
              <a:t>hn</a:t>
            </a:r>
            <a:r>
              <a:rPr sz="2400" spc="40" dirty="0">
                <a:solidFill>
                  <a:srgbClr val="FDFDFD"/>
                </a:solidFill>
                <a:latin typeface="Verdana"/>
                <a:cs typeface="Verdana"/>
              </a:rPr>
              <a:t>o</a:t>
            </a:r>
            <a:r>
              <a:rPr sz="2400" spc="-20" dirty="0">
                <a:solidFill>
                  <a:srgbClr val="FDFDFD"/>
                </a:solidFill>
                <a:latin typeface="Verdana"/>
                <a:cs typeface="Verdana"/>
              </a:rPr>
              <a:t>l</a:t>
            </a:r>
            <a:r>
              <a:rPr sz="2400" spc="40" dirty="0">
                <a:solidFill>
                  <a:srgbClr val="FDFDFD"/>
                </a:solidFill>
                <a:latin typeface="Verdana"/>
                <a:cs typeface="Verdana"/>
              </a:rPr>
              <a:t>o</a:t>
            </a:r>
            <a:r>
              <a:rPr sz="2400" spc="145" dirty="0">
                <a:solidFill>
                  <a:srgbClr val="FDFDFD"/>
                </a:solidFill>
                <a:latin typeface="Verdana"/>
                <a:cs typeface="Verdana"/>
              </a:rPr>
              <a:t>g</a:t>
            </a:r>
            <a:r>
              <a:rPr sz="2400" spc="-120" dirty="0">
                <a:solidFill>
                  <a:srgbClr val="FDFDFD"/>
                </a:solidFill>
                <a:latin typeface="Verdana"/>
                <a:cs typeface="Verdana"/>
              </a:rPr>
              <a:t>y</a:t>
            </a:r>
            <a:r>
              <a:rPr sz="2400" spc="-220" dirty="0">
                <a:solidFill>
                  <a:srgbClr val="FDFDFD"/>
                </a:solidFill>
                <a:latin typeface="Verdana"/>
                <a:cs typeface="Verdana"/>
              </a:rPr>
              <a:t> </a:t>
            </a:r>
            <a:r>
              <a:rPr sz="2400" spc="-40" dirty="0">
                <a:solidFill>
                  <a:srgbClr val="FDFDFD"/>
                </a:solidFill>
                <a:latin typeface="Verdana"/>
                <a:cs typeface="Verdana"/>
              </a:rPr>
              <a:t>f</a:t>
            </a:r>
            <a:r>
              <a:rPr sz="2400" spc="40" dirty="0">
                <a:solidFill>
                  <a:srgbClr val="FDFDFD"/>
                </a:solidFill>
                <a:latin typeface="Verdana"/>
                <a:cs typeface="Verdana"/>
              </a:rPr>
              <a:t>o</a:t>
            </a:r>
            <a:r>
              <a:rPr sz="2400" spc="-65" dirty="0">
                <a:solidFill>
                  <a:srgbClr val="FDFDFD"/>
                </a:solidFill>
                <a:latin typeface="Verdana"/>
                <a:cs typeface="Verdana"/>
              </a:rPr>
              <a:t>r</a:t>
            </a:r>
            <a:r>
              <a:rPr sz="2400" spc="-220" dirty="0">
                <a:solidFill>
                  <a:srgbClr val="FDFDFD"/>
                </a:solidFill>
                <a:latin typeface="Verdana"/>
                <a:cs typeface="Verdana"/>
              </a:rPr>
              <a:t> </a:t>
            </a:r>
            <a:r>
              <a:rPr sz="2400" spc="20" dirty="0">
                <a:solidFill>
                  <a:srgbClr val="FDFDFD"/>
                </a:solidFill>
                <a:latin typeface="Verdana"/>
                <a:cs typeface="Verdana"/>
              </a:rPr>
              <a:t>t</a:t>
            </a:r>
            <a:r>
              <a:rPr sz="2400" spc="100" dirty="0">
                <a:solidFill>
                  <a:srgbClr val="FDFDFD"/>
                </a:solidFill>
                <a:latin typeface="Verdana"/>
                <a:cs typeface="Verdana"/>
              </a:rPr>
              <a:t>h</a:t>
            </a:r>
            <a:r>
              <a:rPr sz="2400" spc="10" dirty="0">
                <a:solidFill>
                  <a:srgbClr val="FDFDFD"/>
                </a:solidFill>
                <a:latin typeface="Verdana"/>
                <a:cs typeface="Verdana"/>
              </a:rPr>
              <a:t>e  </a:t>
            </a:r>
            <a:r>
              <a:rPr sz="2400" spc="45" dirty="0">
                <a:solidFill>
                  <a:srgbClr val="FDFDFD"/>
                </a:solidFill>
                <a:latin typeface="Verdana"/>
                <a:cs typeface="Verdana"/>
              </a:rPr>
              <a:t>development</a:t>
            </a:r>
            <a:r>
              <a:rPr sz="2400" spc="-220" dirty="0">
                <a:solidFill>
                  <a:srgbClr val="FDFDFD"/>
                </a:solidFill>
                <a:latin typeface="Verdana"/>
                <a:cs typeface="Verdana"/>
              </a:rPr>
              <a:t> </a:t>
            </a:r>
            <a:r>
              <a:rPr sz="2400" spc="65" dirty="0">
                <a:solidFill>
                  <a:srgbClr val="FDFDFD"/>
                </a:solidFill>
                <a:latin typeface="Verdana"/>
                <a:cs typeface="Verdana"/>
              </a:rPr>
              <a:t>and</a:t>
            </a:r>
            <a:r>
              <a:rPr sz="2400" spc="-215" dirty="0">
                <a:solidFill>
                  <a:srgbClr val="FDFDFD"/>
                </a:solidFill>
                <a:latin typeface="Verdana"/>
                <a:cs typeface="Verdana"/>
              </a:rPr>
              <a:t> </a:t>
            </a:r>
            <a:r>
              <a:rPr sz="2400" spc="50" dirty="0">
                <a:solidFill>
                  <a:srgbClr val="FDFDFD"/>
                </a:solidFill>
                <a:latin typeface="Verdana"/>
                <a:cs typeface="Verdana"/>
              </a:rPr>
              <a:t>maintenance</a:t>
            </a:r>
            <a:r>
              <a:rPr sz="2400" spc="-215" dirty="0">
                <a:solidFill>
                  <a:srgbClr val="FDFDFD"/>
                </a:solidFill>
                <a:latin typeface="Verdana"/>
                <a:cs typeface="Verdana"/>
              </a:rPr>
              <a:t> </a:t>
            </a:r>
            <a:r>
              <a:rPr sz="2400" spc="5" dirty="0">
                <a:solidFill>
                  <a:srgbClr val="FDFDFD"/>
                </a:solidFill>
                <a:latin typeface="Verdana"/>
                <a:cs typeface="Verdana"/>
              </a:rPr>
              <a:t>of</a:t>
            </a:r>
            <a:r>
              <a:rPr sz="2400" spc="-215" dirty="0">
                <a:solidFill>
                  <a:srgbClr val="FDFDFD"/>
                </a:solidFill>
                <a:latin typeface="Verdana"/>
                <a:cs typeface="Verdana"/>
              </a:rPr>
              <a:t> </a:t>
            </a:r>
            <a:r>
              <a:rPr sz="2400" spc="45" dirty="0">
                <a:solidFill>
                  <a:srgbClr val="FDFDFD"/>
                </a:solidFill>
                <a:latin typeface="Verdana"/>
                <a:cs typeface="Verdana"/>
              </a:rPr>
              <a:t>the</a:t>
            </a:r>
            <a:r>
              <a:rPr sz="2400" spc="-215" dirty="0">
                <a:solidFill>
                  <a:srgbClr val="FDFDFD"/>
                </a:solidFill>
                <a:latin typeface="Verdana"/>
                <a:cs typeface="Verdana"/>
              </a:rPr>
              <a:t> </a:t>
            </a:r>
            <a:r>
              <a:rPr sz="2400" spc="5" dirty="0">
                <a:solidFill>
                  <a:srgbClr val="FDFDFD"/>
                </a:solidFill>
                <a:latin typeface="Verdana"/>
                <a:cs typeface="Verdana"/>
              </a:rPr>
              <a:t>project</a:t>
            </a:r>
            <a:r>
              <a:rPr sz="2400" spc="-215" dirty="0">
                <a:solidFill>
                  <a:srgbClr val="FDFDFD"/>
                </a:solidFill>
                <a:latin typeface="Verdana"/>
                <a:cs typeface="Verdana"/>
              </a:rPr>
              <a:t> </a:t>
            </a:r>
            <a:r>
              <a:rPr sz="2400" spc="-365" dirty="0">
                <a:solidFill>
                  <a:srgbClr val="FDFDFD"/>
                </a:solidFill>
                <a:latin typeface="Verdana"/>
                <a:cs typeface="Verdana"/>
              </a:rPr>
              <a:t>.</a:t>
            </a:r>
            <a:r>
              <a:rPr sz="2400" spc="-215" dirty="0">
                <a:solidFill>
                  <a:srgbClr val="FDFDFD"/>
                </a:solidFill>
                <a:latin typeface="Verdana"/>
                <a:cs typeface="Verdana"/>
              </a:rPr>
              <a:t> </a:t>
            </a:r>
            <a:r>
              <a:rPr sz="2400" spc="-135" dirty="0">
                <a:solidFill>
                  <a:srgbClr val="FDFDFD"/>
                </a:solidFill>
                <a:latin typeface="Verdana"/>
                <a:cs typeface="Verdana"/>
              </a:rPr>
              <a:t>It </a:t>
            </a:r>
            <a:r>
              <a:rPr sz="2400" spc="-130" dirty="0">
                <a:solidFill>
                  <a:srgbClr val="FDFDFD"/>
                </a:solidFill>
                <a:latin typeface="Verdana"/>
                <a:cs typeface="Verdana"/>
              </a:rPr>
              <a:t> </a:t>
            </a:r>
            <a:r>
              <a:rPr sz="2400" spc="140" dirty="0">
                <a:solidFill>
                  <a:srgbClr val="FDFDFD"/>
                </a:solidFill>
                <a:latin typeface="Verdana"/>
                <a:cs typeface="Verdana"/>
              </a:rPr>
              <a:t>w</a:t>
            </a:r>
            <a:r>
              <a:rPr sz="2400" spc="-20" dirty="0">
                <a:solidFill>
                  <a:srgbClr val="FDFDFD"/>
                </a:solidFill>
                <a:latin typeface="Verdana"/>
                <a:cs typeface="Verdana"/>
              </a:rPr>
              <a:t>il</a:t>
            </a:r>
            <a:r>
              <a:rPr sz="2400" spc="-15" dirty="0">
                <a:solidFill>
                  <a:srgbClr val="FDFDFD"/>
                </a:solidFill>
                <a:latin typeface="Verdana"/>
                <a:cs typeface="Verdana"/>
              </a:rPr>
              <a:t>l</a:t>
            </a:r>
            <a:r>
              <a:rPr sz="2400" spc="-220" dirty="0">
                <a:solidFill>
                  <a:srgbClr val="FDFDFD"/>
                </a:solidFill>
                <a:latin typeface="Verdana"/>
                <a:cs typeface="Verdana"/>
              </a:rPr>
              <a:t> </a:t>
            </a:r>
            <a:r>
              <a:rPr sz="2400" spc="125" dirty="0">
                <a:solidFill>
                  <a:srgbClr val="FDFDFD"/>
                </a:solidFill>
                <a:latin typeface="Verdana"/>
                <a:cs typeface="Verdana"/>
              </a:rPr>
              <a:t>b</a:t>
            </a:r>
            <a:r>
              <a:rPr sz="2400" spc="15" dirty="0">
                <a:solidFill>
                  <a:srgbClr val="FDFDFD"/>
                </a:solidFill>
                <a:latin typeface="Verdana"/>
                <a:cs typeface="Verdana"/>
              </a:rPr>
              <a:t>e</a:t>
            </a:r>
            <a:r>
              <a:rPr sz="2400" spc="-220" dirty="0">
                <a:solidFill>
                  <a:srgbClr val="FDFDFD"/>
                </a:solidFill>
                <a:latin typeface="Verdana"/>
                <a:cs typeface="Verdana"/>
              </a:rPr>
              <a:t> </a:t>
            </a:r>
            <a:r>
              <a:rPr sz="2400" spc="140" dirty="0">
                <a:solidFill>
                  <a:srgbClr val="FDFDFD"/>
                </a:solidFill>
                <a:latin typeface="Verdana"/>
                <a:cs typeface="Verdana"/>
              </a:rPr>
              <a:t>w</a:t>
            </a:r>
            <a:r>
              <a:rPr sz="2400" spc="10" dirty="0">
                <a:solidFill>
                  <a:srgbClr val="FDFDFD"/>
                </a:solidFill>
                <a:latin typeface="Verdana"/>
                <a:cs typeface="Verdana"/>
              </a:rPr>
              <a:t>e</a:t>
            </a:r>
            <a:r>
              <a:rPr sz="2400" spc="130" dirty="0">
                <a:solidFill>
                  <a:srgbClr val="FDFDFD"/>
                </a:solidFill>
                <a:latin typeface="Verdana"/>
                <a:cs typeface="Verdana"/>
              </a:rPr>
              <a:t>b</a:t>
            </a:r>
            <a:r>
              <a:rPr sz="2400" spc="-220" dirty="0">
                <a:solidFill>
                  <a:srgbClr val="FDFDFD"/>
                </a:solidFill>
                <a:latin typeface="Verdana"/>
                <a:cs typeface="Verdana"/>
              </a:rPr>
              <a:t> </a:t>
            </a:r>
            <a:r>
              <a:rPr sz="2400" spc="-35" dirty="0">
                <a:solidFill>
                  <a:srgbClr val="FDFDFD"/>
                </a:solidFill>
                <a:latin typeface="Verdana"/>
                <a:cs typeface="Verdana"/>
              </a:rPr>
              <a:t>a</a:t>
            </a:r>
            <a:r>
              <a:rPr sz="2400" spc="100" dirty="0">
                <a:solidFill>
                  <a:srgbClr val="FDFDFD"/>
                </a:solidFill>
                <a:latin typeface="Verdana"/>
                <a:cs typeface="Verdana"/>
              </a:rPr>
              <a:t>n</a:t>
            </a:r>
            <a:r>
              <a:rPr sz="2400" spc="130" dirty="0">
                <a:solidFill>
                  <a:srgbClr val="FDFDFD"/>
                </a:solidFill>
                <a:latin typeface="Verdana"/>
                <a:cs typeface="Verdana"/>
              </a:rPr>
              <a:t>d</a:t>
            </a:r>
            <a:r>
              <a:rPr sz="2400" spc="-220" dirty="0">
                <a:solidFill>
                  <a:srgbClr val="FDFDFD"/>
                </a:solidFill>
                <a:latin typeface="Verdana"/>
                <a:cs typeface="Verdana"/>
              </a:rPr>
              <a:t> </a:t>
            </a:r>
            <a:r>
              <a:rPr sz="2400" spc="204" dirty="0">
                <a:solidFill>
                  <a:srgbClr val="FDFDFD"/>
                </a:solidFill>
                <a:latin typeface="Verdana"/>
                <a:cs typeface="Verdana"/>
              </a:rPr>
              <a:t>m</a:t>
            </a:r>
            <a:r>
              <a:rPr sz="2400" spc="40" dirty="0">
                <a:solidFill>
                  <a:srgbClr val="FDFDFD"/>
                </a:solidFill>
                <a:latin typeface="Verdana"/>
                <a:cs typeface="Verdana"/>
              </a:rPr>
              <a:t>o</a:t>
            </a:r>
            <a:r>
              <a:rPr sz="2400" spc="125" dirty="0">
                <a:solidFill>
                  <a:srgbClr val="FDFDFD"/>
                </a:solidFill>
                <a:latin typeface="Verdana"/>
                <a:cs typeface="Verdana"/>
              </a:rPr>
              <a:t>b</a:t>
            </a:r>
            <a:r>
              <a:rPr sz="2400" spc="-20" dirty="0">
                <a:solidFill>
                  <a:srgbClr val="FDFDFD"/>
                </a:solidFill>
                <a:latin typeface="Verdana"/>
                <a:cs typeface="Verdana"/>
              </a:rPr>
              <a:t>il</a:t>
            </a:r>
            <a:r>
              <a:rPr sz="2400" spc="15" dirty="0">
                <a:solidFill>
                  <a:srgbClr val="FDFDFD"/>
                </a:solidFill>
                <a:latin typeface="Verdana"/>
                <a:cs typeface="Verdana"/>
              </a:rPr>
              <a:t>e</a:t>
            </a:r>
            <a:r>
              <a:rPr sz="2400" spc="-220" dirty="0">
                <a:solidFill>
                  <a:srgbClr val="FDFDFD"/>
                </a:solidFill>
                <a:latin typeface="Verdana"/>
                <a:cs typeface="Verdana"/>
              </a:rPr>
              <a:t> </a:t>
            </a:r>
            <a:r>
              <a:rPr sz="2400" spc="125" dirty="0">
                <a:solidFill>
                  <a:srgbClr val="FDFDFD"/>
                </a:solidFill>
                <a:latin typeface="Verdana"/>
                <a:cs typeface="Verdana"/>
              </a:rPr>
              <a:t>b</a:t>
            </a:r>
            <a:r>
              <a:rPr sz="2400" spc="-35" dirty="0">
                <a:solidFill>
                  <a:srgbClr val="FDFDFD"/>
                </a:solidFill>
                <a:latin typeface="Verdana"/>
                <a:cs typeface="Verdana"/>
              </a:rPr>
              <a:t>a</a:t>
            </a:r>
            <a:r>
              <a:rPr sz="2400" spc="-85" dirty="0">
                <a:solidFill>
                  <a:srgbClr val="FDFDFD"/>
                </a:solidFill>
                <a:latin typeface="Verdana"/>
                <a:cs typeface="Verdana"/>
              </a:rPr>
              <a:t>s</a:t>
            </a:r>
            <a:r>
              <a:rPr sz="2400" spc="10" dirty="0">
                <a:solidFill>
                  <a:srgbClr val="FDFDFD"/>
                </a:solidFill>
                <a:latin typeface="Verdana"/>
                <a:cs typeface="Verdana"/>
              </a:rPr>
              <a:t>e</a:t>
            </a:r>
            <a:r>
              <a:rPr sz="2400" spc="130" dirty="0">
                <a:solidFill>
                  <a:srgbClr val="FDFDFD"/>
                </a:solidFill>
                <a:latin typeface="Verdana"/>
                <a:cs typeface="Verdana"/>
              </a:rPr>
              <a:t>d</a:t>
            </a:r>
            <a:r>
              <a:rPr sz="2400" spc="-220" dirty="0">
                <a:solidFill>
                  <a:srgbClr val="FDFDFD"/>
                </a:solidFill>
                <a:latin typeface="Verdana"/>
                <a:cs typeface="Verdana"/>
              </a:rPr>
              <a:t> </a:t>
            </a:r>
            <a:r>
              <a:rPr sz="2400" spc="-370" dirty="0">
                <a:solidFill>
                  <a:srgbClr val="FDFDFD"/>
                </a:solidFill>
                <a:latin typeface="Verdana"/>
                <a:cs typeface="Verdana"/>
              </a:rPr>
              <a:t>.</a:t>
            </a:r>
            <a:r>
              <a:rPr sz="2400" spc="-295" dirty="0">
                <a:solidFill>
                  <a:srgbClr val="FDFDFD"/>
                </a:solidFill>
                <a:latin typeface="Verdana"/>
                <a:cs typeface="Verdana"/>
              </a:rPr>
              <a:t>I</a:t>
            </a:r>
            <a:r>
              <a:rPr sz="2400" spc="25" dirty="0">
                <a:solidFill>
                  <a:srgbClr val="FDFDFD"/>
                </a:solidFill>
                <a:latin typeface="Verdana"/>
                <a:cs typeface="Verdana"/>
              </a:rPr>
              <a:t>t</a:t>
            </a:r>
            <a:r>
              <a:rPr sz="2400" spc="-220" dirty="0">
                <a:solidFill>
                  <a:srgbClr val="FDFDFD"/>
                </a:solidFill>
                <a:latin typeface="Verdana"/>
                <a:cs typeface="Verdana"/>
              </a:rPr>
              <a:t> </a:t>
            </a:r>
            <a:r>
              <a:rPr sz="2400" spc="140" dirty="0">
                <a:solidFill>
                  <a:srgbClr val="FDFDFD"/>
                </a:solidFill>
                <a:latin typeface="Verdana"/>
                <a:cs typeface="Verdana"/>
              </a:rPr>
              <a:t>w</a:t>
            </a:r>
            <a:r>
              <a:rPr sz="2400" spc="-20" dirty="0">
                <a:solidFill>
                  <a:srgbClr val="FDFDFD"/>
                </a:solidFill>
                <a:latin typeface="Verdana"/>
                <a:cs typeface="Verdana"/>
              </a:rPr>
              <a:t>il</a:t>
            </a:r>
            <a:r>
              <a:rPr sz="2400" spc="-15" dirty="0">
                <a:solidFill>
                  <a:srgbClr val="FDFDFD"/>
                </a:solidFill>
                <a:latin typeface="Verdana"/>
                <a:cs typeface="Verdana"/>
              </a:rPr>
              <a:t>l</a:t>
            </a:r>
            <a:r>
              <a:rPr sz="2400" spc="-220" dirty="0">
                <a:solidFill>
                  <a:srgbClr val="FDFDFD"/>
                </a:solidFill>
                <a:latin typeface="Verdana"/>
                <a:cs typeface="Verdana"/>
              </a:rPr>
              <a:t> </a:t>
            </a:r>
            <a:r>
              <a:rPr sz="2400" spc="125" dirty="0">
                <a:solidFill>
                  <a:srgbClr val="FDFDFD"/>
                </a:solidFill>
                <a:latin typeface="Verdana"/>
                <a:cs typeface="Verdana"/>
              </a:rPr>
              <a:t>p</a:t>
            </a:r>
            <a:r>
              <a:rPr sz="2400" spc="-70" dirty="0">
                <a:solidFill>
                  <a:srgbClr val="FDFDFD"/>
                </a:solidFill>
                <a:latin typeface="Verdana"/>
                <a:cs typeface="Verdana"/>
              </a:rPr>
              <a:t>r</a:t>
            </a:r>
            <a:r>
              <a:rPr sz="2400" spc="40" dirty="0">
                <a:solidFill>
                  <a:srgbClr val="FDFDFD"/>
                </a:solidFill>
                <a:latin typeface="Verdana"/>
                <a:cs typeface="Verdana"/>
              </a:rPr>
              <a:t>o</a:t>
            </a:r>
            <a:r>
              <a:rPr sz="2400" spc="-125" dirty="0">
                <a:solidFill>
                  <a:srgbClr val="FDFDFD"/>
                </a:solidFill>
                <a:latin typeface="Verdana"/>
                <a:cs typeface="Verdana"/>
              </a:rPr>
              <a:t>v</a:t>
            </a:r>
            <a:r>
              <a:rPr sz="2400" spc="-20" dirty="0">
                <a:solidFill>
                  <a:srgbClr val="FDFDFD"/>
                </a:solidFill>
                <a:latin typeface="Verdana"/>
                <a:cs typeface="Verdana"/>
              </a:rPr>
              <a:t>i</a:t>
            </a:r>
            <a:r>
              <a:rPr sz="2400" spc="125" dirty="0">
                <a:solidFill>
                  <a:srgbClr val="FDFDFD"/>
                </a:solidFill>
                <a:latin typeface="Verdana"/>
                <a:cs typeface="Verdana"/>
              </a:rPr>
              <a:t>d</a:t>
            </a:r>
            <a:r>
              <a:rPr sz="2400" spc="10" dirty="0">
                <a:solidFill>
                  <a:srgbClr val="FDFDFD"/>
                </a:solidFill>
                <a:latin typeface="Verdana"/>
                <a:cs typeface="Verdana"/>
              </a:rPr>
              <a:t>e  </a:t>
            </a:r>
            <a:r>
              <a:rPr sz="2400" spc="-175" dirty="0">
                <a:solidFill>
                  <a:srgbClr val="FDFDFD"/>
                </a:solidFill>
                <a:latin typeface="Verdana"/>
                <a:cs typeface="Verdana"/>
              </a:rPr>
              <a:t>j</a:t>
            </a:r>
            <a:r>
              <a:rPr sz="2400" spc="40" dirty="0">
                <a:solidFill>
                  <a:srgbClr val="FDFDFD"/>
                </a:solidFill>
                <a:latin typeface="Verdana"/>
                <a:cs typeface="Verdana"/>
              </a:rPr>
              <a:t>o</a:t>
            </a:r>
            <a:r>
              <a:rPr sz="2400" spc="90" dirty="0">
                <a:solidFill>
                  <a:srgbClr val="FDFDFD"/>
                </a:solidFill>
                <a:latin typeface="Verdana"/>
                <a:cs typeface="Verdana"/>
              </a:rPr>
              <a:t>u</a:t>
            </a:r>
            <a:r>
              <a:rPr sz="2400" spc="-70" dirty="0">
                <a:solidFill>
                  <a:srgbClr val="FDFDFD"/>
                </a:solidFill>
                <a:latin typeface="Verdana"/>
                <a:cs typeface="Verdana"/>
              </a:rPr>
              <a:t>r</a:t>
            </a:r>
            <a:r>
              <a:rPr sz="2400" spc="100" dirty="0">
                <a:solidFill>
                  <a:srgbClr val="FDFDFD"/>
                </a:solidFill>
                <a:latin typeface="Verdana"/>
                <a:cs typeface="Verdana"/>
              </a:rPr>
              <a:t>n</a:t>
            </a:r>
            <a:r>
              <a:rPr sz="2400" spc="-35" dirty="0">
                <a:solidFill>
                  <a:srgbClr val="FDFDFD"/>
                </a:solidFill>
                <a:latin typeface="Verdana"/>
                <a:cs typeface="Verdana"/>
              </a:rPr>
              <a:t>a</a:t>
            </a:r>
            <a:r>
              <a:rPr sz="2400" spc="-20" dirty="0">
                <a:solidFill>
                  <a:srgbClr val="FDFDFD"/>
                </a:solidFill>
                <a:latin typeface="Verdana"/>
                <a:cs typeface="Verdana"/>
              </a:rPr>
              <a:t>li</a:t>
            </a:r>
            <a:r>
              <a:rPr sz="2400" spc="-85" dirty="0">
                <a:solidFill>
                  <a:srgbClr val="FDFDFD"/>
                </a:solidFill>
                <a:latin typeface="Verdana"/>
                <a:cs typeface="Verdana"/>
              </a:rPr>
              <a:t>s</a:t>
            </a:r>
            <a:r>
              <a:rPr sz="2400" spc="20" dirty="0">
                <a:solidFill>
                  <a:srgbClr val="FDFDFD"/>
                </a:solidFill>
                <a:latin typeface="Verdana"/>
                <a:cs typeface="Verdana"/>
              </a:rPr>
              <a:t>t</a:t>
            </a:r>
            <a:r>
              <a:rPr sz="2400" spc="-80" dirty="0">
                <a:solidFill>
                  <a:srgbClr val="FDFDFD"/>
                </a:solidFill>
                <a:latin typeface="Verdana"/>
                <a:cs typeface="Verdana"/>
              </a:rPr>
              <a:t>s</a:t>
            </a:r>
            <a:r>
              <a:rPr sz="2400" spc="-220" dirty="0">
                <a:solidFill>
                  <a:srgbClr val="FDFDFD"/>
                </a:solidFill>
                <a:latin typeface="Verdana"/>
                <a:cs typeface="Verdana"/>
              </a:rPr>
              <a:t> </a:t>
            </a:r>
            <a:r>
              <a:rPr sz="2400" spc="140" dirty="0">
                <a:solidFill>
                  <a:srgbClr val="FDFDFD"/>
                </a:solidFill>
                <a:latin typeface="Verdana"/>
                <a:cs typeface="Verdana"/>
              </a:rPr>
              <a:t>w</a:t>
            </a:r>
            <a:r>
              <a:rPr sz="2400" spc="-20" dirty="0">
                <a:solidFill>
                  <a:srgbClr val="FDFDFD"/>
                </a:solidFill>
                <a:latin typeface="Verdana"/>
                <a:cs typeface="Verdana"/>
              </a:rPr>
              <a:t>i</a:t>
            </a:r>
            <a:r>
              <a:rPr sz="2400" spc="20" dirty="0">
                <a:solidFill>
                  <a:srgbClr val="FDFDFD"/>
                </a:solidFill>
                <a:latin typeface="Verdana"/>
                <a:cs typeface="Verdana"/>
              </a:rPr>
              <a:t>t</a:t>
            </a:r>
            <a:r>
              <a:rPr sz="2400" spc="105" dirty="0">
                <a:solidFill>
                  <a:srgbClr val="FDFDFD"/>
                </a:solidFill>
                <a:latin typeface="Verdana"/>
                <a:cs typeface="Verdana"/>
              </a:rPr>
              <a:t>h</a:t>
            </a:r>
            <a:r>
              <a:rPr sz="2400" spc="-220" dirty="0">
                <a:solidFill>
                  <a:srgbClr val="FDFDFD"/>
                </a:solidFill>
                <a:latin typeface="Verdana"/>
                <a:cs typeface="Verdana"/>
              </a:rPr>
              <a:t> </a:t>
            </a:r>
            <a:r>
              <a:rPr sz="2400" spc="145" dirty="0">
                <a:solidFill>
                  <a:srgbClr val="FDFDFD"/>
                </a:solidFill>
                <a:latin typeface="Verdana"/>
                <a:cs typeface="Verdana"/>
              </a:rPr>
              <a:t>g</a:t>
            </a:r>
            <a:r>
              <a:rPr sz="2400" spc="-70" dirty="0">
                <a:solidFill>
                  <a:srgbClr val="FDFDFD"/>
                </a:solidFill>
                <a:latin typeface="Verdana"/>
                <a:cs typeface="Verdana"/>
              </a:rPr>
              <a:t>r</a:t>
            </a:r>
            <a:r>
              <a:rPr sz="2400" spc="10" dirty="0">
                <a:solidFill>
                  <a:srgbClr val="FDFDFD"/>
                </a:solidFill>
                <a:latin typeface="Verdana"/>
                <a:cs typeface="Verdana"/>
              </a:rPr>
              <a:t>e</a:t>
            </a:r>
            <a:r>
              <a:rPr sz="2400" spc="-35" dirty="0">
                <a:solidFill>
                  <a:srgbClr val="FDFDFD"/>
                </a:solidFill>
                <a:latin typeface="Verdana"/>
                <a:cs typeface="Verdana"/>
              </a:rPr>
              <a:t>a</a:t>
            </a:r>
            <a:r>
              <a:rPr sz="2400" spc="25" dirty="0">
                <a:solidFill>
                  <a:srgbClr val="FDFDFD"/>
                </a:solidFill>
                <a:latin typeface="Verdana"/>
                <a:cs typeface="Verdana"/>
              </a:rPr>
              <a:t>t</a:t>
            </a:r>
            <a:r>
              <a:rPr sz="2400" spc="-220" dirty="0">
                <a:solidFill>
                  <a:srgbClr val="FDFDFD"/>
                </a:solidFill>
                <a:latin typeface="Verdana"/>
                <a:cs typeface="Verdana"/>
              </a:rPr>
              <a:t> </a:t>
            </a:r>
            <a:r>
              <a:rPr sz="2400" spc="-175" dirty="0">
                <a:solidFill>
                  <a:srgbClr val="FDFDFD"/>
                </a:solidFill>
                <a:latin typeface="Verdana"/>
                <a:cs typeface="Verdana"/>
              </a:rPr>
              <a:t>j</a:t>
            </a:r>
            <a:r>
              <a:rPr sz="2400" spc="40" dirty="0">
                <a:solidFill>
                  <a:srgbClr val="FDFDFD"/>
                </a:solidFill>
                <a:latin typeface="Verdana"/>
                <a:cs typeface="Verdana"/>
              </a:rPr>
              <a:t>o</a:t>
            </a:r>
            <a:r>
              <a:rPr sz="2400" spc="130" dirty="0">
                <a:solidFill>
                  <a:srgbClr val="FDFDFD"/>
                </a:solidFill>
                <a:latin typeface="Verdana"/>
                <a:cs typeface="Verdana"/>
              </a:rPr>
              <a:t>b</a:t>
            </a:r>
            <a:r>
              <a:rPr sz="2400" spc="-220" dirty="0">
                <a:solidFill>
                  <a:srgbClr val="FDFDFD"/>
                </a:solidFill>
                <a:latin typeface="Verdana"/>
                <a:cs typeface="Verdana"/>
              </a:rPr>
              <a:t> </a:t>
            </a:r>
            <a:r>
              <a:rPr sz="2400" spc="40" dirty="0">
                <a:solidFill>
                  <a:srgbClr val="FDFDFD"/>
                </a:solidFill>
                <a:latin typeface="Verdana"/>
                <a:cs typeface="Verdana"/>
              </a:rPr>
              <a:t>o</a:t>
            </a:r>
            <a:r>
              <a:rPr sz="2400" spc="125" dirty="0">
                <a:solidFill>
                  <a:srgbClr val="FDFDFD"/>
                </a:solidFill>
                <a:latin typeface="Verdana"/>
                <a:cs typeface="Verdana"/>
              </a:rPr>
              <a:t>pp</a:t>
            </a:r>
            <a:r>
              <a:rPr sz="2400" spc="40" dirty="0">
                <a:solidFill>
                  <a:srgbClr val="FDFDFD"/>
                </a:solidFill>
                <a:latin typeface="Verdana"/>
                <a:cs typeface="Verdana"/>
              </a:rPr>
              <a:t>o</a:t>
            </a:r>
            <a:r>
              <a:rPr sz="2400" spc="-70" dirty="0">
                <a:solidFill>
                  <a:srgbClr val="FDFDFD"/>
                </a:solidFill>
                <a:latin typeface="Verdana"/>
                <a:cs typeface="Verdana"/>
              </a:rPr>
              <a:t>r</a:t>
            </a:r>
            <a:r>
              <a:rPr sz="2400" spc="20" dirty="0">
                <a:solidFill>
                  <a:srgbClr val="FDFDFD"/>
                </a:solidFill>
                <a:latin typeface="Verdana"/>
                <a:cs typeface="Verdana"/>
              </a:rPr>
              <a:t>t</a:t>
            </a:r>
            <a:r>
              <a:rPr sz="2400" spc="90" dirty="0">
                <a:solidFill>
                  <a:srgbClr val="FDFDFD"/>
                </a:solidFill>
                <a:latin typeface="Verdana"/>
                <a:cs typeface="Verdana"/>
              </a:rPr>
              <a:t>u</a:t>
            </a:r>
            <a:r>
              <a:rPr sz="2400" spc="100" dirty="0">
                <a:solidFill>
                  <a:srgbClr val="FDFDFD"/>
                </a:solidFill>
                <a:latin typeface="Verdana"/>
                <a:cs typeface="Verdana"/>
              </a:rPr>
              <a:t>n</a:t>
            </a:r>
            <a:r>
              <a:rPr sz="2400" spc="-20" dirty="0">
                <a:solidFill>
                  <a:srgbClr val="FDFDFD"/>
                </a:solidFill>
                <a:latin typeface="Verdana"/>
                <a:cs typeface="Verdana"/>
              </a:rPr>
              <a:t>i</a:t>
            </a:r>
            <a:r>
              <a:rPr sz="2400" spc="20" dirty="0">
                <a:solidFill>
                  <a:srgbClr val="FDFDFD"/>
                </a:solidFill>
                <a:latin typeface="Verdana"/>
                <a:cs typeface="Verdana"/>
              </a:rPr>
              <a:t>t</a:t>
            </a:r>
            <a:r>
              <a:rPr sz="2400" spc="-20" dirty="0">
                <a:solidFill>
                  <a:srgbClr val="FDFDFD"/>
                </a:solidFill>
                <a:latin typeface="Verdana"/>
                <a:cs typeface="Verdana"/>
              </a:rPr>
              <a:t>i</a:t>
            </a:r>
            <a:r>
              <a:rPr sz="2400" spc="10" dirty="0">
                <a:solidFill>
                  <a:srgbClr val="FDFDFD"/>
                </a:solidFill>
                <a:latin typeface="Verdana"/>
                <a:cs typeface="Verdana"/>
              </a:rPr>
              <a:t>e</a:t>
            </a:r>
            <a:r>
              <a:rPr sz="2400" spc="-80" dirty="0">
                <a:solidFill>
                  <a:srgbClr val="FDFDFD"/>
                </a:solidFill>
                <a:latin typeface="Verdana"/>
                <a:cs typeface="Verdana"/>
              </a:rPr>
              <a:t>s</a:t>
            </a:r>
            <a:r>
              <a:rPr sz="2400" spc="-220" dirty="0">
                <a:solidFill>
                  <a:srgbClr val="FDFDFD"/>
                </a:solidFill>
                <a:latin typeface="Verdana"/>
                <a:cs typeface="Verdana"/>
              </a:rPr>
              <a:t> </a:t>
            </a:r>
            <a:r>
              <a:rPr sz="2400" spc="-365" dirty="0">
                <a:solidFill>
                  <a:srgbClr val="FDFDFD"/>
                </a:solidFill>
                <a:latin typeface="Verdana"/>
                <a:cs typeface="Verdana"/>
              </a:rPr>
              <a:t>.</a:t>
            </a:r>
            <a:r>
              <a:rPr sz="2400" spc="-220" dirty="0">
                <a:solidFill>
                  <a:srgbClr val="FDFDFD"/>
                </a:solidFill>
                <a:latin typeface="Verdana"/>
                <a:cs typeface="Verdana"/>
              </a:rPr>
              <a:t> </a:t>
            </a:r>
            <a:r>
              <a:rPr sz="2400" spc="-110" dirty="0">
                <a:solidFill>
                  <a:srgbClr val="FDFDFD"/>
                </a:solidFill>
                <a:latin typeface="Verdana"/>
                <a:cs typeface="Verdana"/>
              </a:rPr>
              <a:t>T</a:t>
            </a:r>
            <a:r>
              <a:rPr sz="2400" spc="100" dirty="0">
                <a:solidFill>
                  <a:srgbClr val="FDFDFD"/>
                </a:solidFill>
                <a:latin typeface="Verdana"/>
                <a:cs typeface="Verdana"/>
              </a:rPr>
              <a:t>h</a:t>
            </a:r>
            <a:r>
              <a:rPr sz="2400" spc="10" dirty="0">
                <a:solidFill>
                  <a:srgbClr val="FDFDFD"/>
                </a:solidFill>
                <a:latin typeface="Verdana"/>
                <a:cs typeface="Verdana"/>
              </a:rPr>
              <a:t>e</a:t>
            </a:r>
            <a:r>
              <a:rPr sz="2400" spc="-120" dirty="0">
                <a:solidFill>
                  <a:srgbClr val="FDFDFD"/>
                </a:solidFill>
                <a:latin typeface="Verdana"/>
                <a:cs typeface="Verdana"/>
              </a:rPr>
              <a:t>y</a:t>
            </a:r>
            <a:r>
              <a:rPr sz="2400" spc="-220" dirty="0">
                <a:solidFill>
                  <a:srgbClr val="FDFDFD"/>
                </a:solidFill>
                <a:latin typeface="Verdana"/>
                <a:cs typeface="Verdana"/>
              </a:rPr>
              <a:t> </a:t>
            </a:r>
            <a:r>
              <a:rPr sz="2400" spc="95" dirty="0">
                <a:solidFill>
                  <a:srgbClr val="FDFDFD"/>
                </a:solidFill>
                <a:latin typeface="Verdana"/>
                <a:cs typeface="Verdana"/>
              </a:rPr>
              <a:t>c</a:t>
            </a:r>
            <a:r>
              <a:rPr sz="2400" spc="-35" dirty="0">
                <a:solidFill>
                  <a:srgbClr val="FDFDFD"/>
                </a:solidFill>
                <a:latin typeface="Verdana"/>
                <a:cs typeface="Verdana"/>
              </a:rPr>
              <a:t>a</a:t>
            </a:r>
            <a:r>
              <a:rPr sz="2400" spc="70" dirty="0">
                <a:solidFill>
                  <a:srgbClr val="FDFDFD"/>
                </a:solidFill>
                <a:latin typeface="Verdana"/>
                <a:cs typeface="Verdana"/>
              </a:rPr>
              <a:t>n  </a:t>
            </a:r>
            <a:r>
              <a:rPr sz="2400" spc="-15" dirty="0">
                <a:solidFill>
                  <a:srgbClr val="FDFDFD"/>
                </a:solidFill>
                <a:latin typeface="Verdana"/>
                <a:cs typeface="Verdana"/>
              </a:rPr>
              <a:t>share</a:t>
            </a:r>
            <a:r>
              <a:rPr sz="2400" spc="-220" dirty="0">
                <a:solidFill>
                  <a:srgbClr val="FDFDFD"/>
                </a:solidFill>
                <a:latin typeface="Verdana"/>
                <a:cs typeface="Verdana"/>
              </a:rPr>
              <a:t> </a:t>
            </a:r>
            <a:r>
              <a:rPr sz="2400" spc="10" dirty="0">
                <a:solidFill>
                  <a:srgbClr val="FDFDFD"/>
                </a:solidFill>
                <a:latin typeface="Verdana"/>
                <a:cs typeface="Verdana"/>
              </a:rPr>
              <a:t>their</a:t>
            </a:r>
            <a:r>
              <a:rPr sz="2400" spc="-215" dirty="0">
                <a:solidFill>
                  <a:srgbClr val="FDFDFD"/>
                </a:solidFill>
                <a:latin typeface="Verdana"/>
                <a:cs typeface="Verdana"/>
              </a:rPr>
              <a:t> </a:t>
            </a:r>
            <a:r>
              <a:rPr sz="2400" spc="40" dirty="0">
                <a:solidFill>
                  <a:srgbClr val="FDFDFD"/>
                </a:solidFill>
                <a:latin typeface="Verdana"/>
                <a:cs typeface="Verdana"/>
              </a:rPr>
              <a:t>news</a:t>
            </a:r>
            <a:r>
              <a:rPr sz="2400" spc="-220" dirty="0">
                <a:solidFill>
                  <a:srgbClr val="FDFDFD"/>
                </a:solidFill>
                <a:latin typeface="Verdana"/>
                <a:cs typeface="Verdana"/>
              </a:rPr>
              <a:t> </a:t>
            </a:r>
            <a:r>
              <a:rPr sz="2400" spc="40" dirty="0">
                <a:solidFill>
                  <a:srgbClr val="FDFDFD"/>
                </a:solidFill>
                <a:latin typeface="Verdana"/>
                <a:cs typeface="Verdana"/>
              </a:rPr>
              <a:t>in</a:t>
            </a:r>
            <a:r>
              <a:rPr sz="2400" spc="-215" dirty="0">
                <a:solidFill>
                  <a:srgbClr val="FDFDFD"/>
                </a:solidFill>
                <a:latin typeface="Verdana"/>
                <a:cs typeface="Verdana"/>
              </a:rPr>
              <a:t> </a:t>
            </a:r>
            <a:r>
              <a:rPr sz="2400" spc="35" dirty="0">
                <a:solidFill>
                  <a:srgbClr val="FDFDFD"/>
                </a:solidFill>
                <a:latin typeface="Verdana"/>
                <a:cs typeface="Verdana"/>
              </a:rPr>
              <a:t>many</a:t>
            </a:r>
            <a:r>
              <a:rPr sz="2400" spc="-220" dirty="0">
                <a:solidFill>
                  <a:srgbClr val="FDFDFD"/>
                </a:solidFill>
                <a:latin typeface="Verdana"/>
                <a:cs typeface="Verdana"/>
              </a:rPr>
              <a:t> </a:t>
            </a:r>
            <a:r>
              <a:rPr sz="2400" spc="10" dirty="0">
                <a:solidFill>
                  <a:srgbClr val="FDFDFD"/>
                </a:solidFill>
                <a:latin typeface="Verdana"/>
                <a:cs typeface="Verdana"/>
              </a:rPr>
              <a:t>forms</a:t>
            </a:r>
            <a:r>
              <a:rPr sz="2400" spc="-215" dirty="0">
                <a:solidFill>
                  <a:srgbClr val="FDFDFD"/>
                </a:solidFill>
                <a:latin typeface="Verdana"/>
                <a:cs typeface="Verdana"/>
              </a:rPr>
              <a:t> </a:t>
            </a:r>
            <a:r>
              <a:rPr sz="2400" spc="65" dirty="0">
                <a:solidFill>
                  <a:srgbClr val="FDFDFD"/>
                </a:solidFill>
                <a:latin typeface="Verdana"/>
                <a:cs typeface="Verdana"/>
              </a:rPr>
              <a:t>and</a:t>
            </a:r>
            <a:r>
              <a:rPr sz="2400" spc="-220" dirty="0">
                <a:solidFill>
                  <a:srgbClr val="FDFDFD"/>
                </a:solidFill>
                <a:latin typeface="Verdana"/>
                <a:cs typeface="Verdana"/>
              </a:rPr>
              <a:t> </a:t>
            </a:r>
            <a:r>
              <a:rPr sz="2400" spc="15" dirty="0">
                <a:solidFill>
                  <a:srgbClr val="FDFDFD"/>
                </a:solidFill>
                <a:latin typeface="Verdana"/>
                <a:cs typeface="Verdana"/>
              </a:rPr>
              <a:t>write</a:t>
            </a:r>
            <a:r>
              <a:rPr sz="2400" spc="-215" dirty="0">
                <a:solidFill>
                  <a:srgbClr val="FDFDFD"/>
                </a:solidFill>
                <a:latin typeface="Verdana"/>
                <a:cs typeface="Verdana"/>
              </a:rPr>
              <a:t> </a:t>
            </a:r>
            <a:r>
              <a:rPr sz="2400" spc="-25" dirty="0">
                <a:solidFill>
                  <a:srgbClr val="FDFDFD"/>
                </a:solidFill>
                <a:latin typeface="Verdana"/>
                <a:cs typeface="Verdana"/>
              </a:rPr>
              <a:t>blogs.</a:t>
            </a:r>
            <a:endParaRPr sz="2400">
              <a:latin typeface="Verdana"/>
              <a:cs typeface="Verdana"/>
            </a:endParaRPr>
          </a:p>
          <a:p>
            <a:pPr marL="12700" marR="241935" algn="just">
              <a:lnSpc>
                <a:spcPct val="132800"/>
              </a:lnSpc>
            </a:pPr>
            <a:r>
              <a:rPr sz="2400" spc="-295" dirty="0">
                <a:solidFill>
                  <a:srgbClr val="FDFDFD"/>
                </a:solidFill>
                <a:latin typeface="Verdana"/>
                <a:cs typeface="Verdana"/>
              </a:rPr>
              <a:t>I</a:t>
            </a:r>
            <a:r>
              <a:rPr sz="2400" spc="25" dirty="0">
                <a:solidFill>
                  <a:srgbClr val="FDFDFD"/>
                </a:solidFill>
                <a:latin typeface="Verdana"/>
                <a:cs typeface="Verdana"/>
              </a:rPr>
              <a:t>t</a:t>
            </a:r>
            <a:r>
              <a:rPr sz="2400" spc="-220" dirty="0">
                <a:solidFill>
                  <a:srgbClr val="FDFDFD"/>
                </a:solidFill>
                <a:latin typeface="Verdana"/>
                <a:cs typeface="Verdana"/>
              </a:rPr>
              <a:t> </a:t>
            </a:r>
            <a:r>
              <a:rPr sz="2400" spc="140" dirty="0">
                <a:solidFill>
                  <a:srgbClr val="FDFDFD"/>
                </a:solidFill>
                <a:latin typeface="Verdana"/>
                <a:cs typeface="Verdana"/>
              </a:rPr>
              <a:t>w</a:t>
            </a:r>
            <a:r>
              <a:rPr sz="2400" spc="-20" dirty="0">
                <a:solidFill>
                  <a:srgbClr val="FDFDFD"/>
                </a:solidFill>
                <a:latin typeface="Verdana"/>
                <a:cs typeface="Verdana"/>
              </a:rPr>
              <a:t>il</a:t>
            </a:r>
            <a:r>
              <a:rPr sz="2400" spc="-15" dirty="0">
                <a:solidFill>
                  <a:srgbClr val="FDFDFD"/>
                </a:solidFill>
                <a:latin typeface="Verdana"/>
                <a:cs typeface="Verdana"/>
              </a:rPr>
              <a:t>l</a:t>
            </a:r>
            <a:r>
              <a:rPr sz="2400" spc="-220" dirty="0">
                <a:solidFill>
                  <a:srgbClr val="FDFDFD"/>
                </a:solidFill>
                <a:latin typeface="Verdana"/>
                <a:cs typeface="Verdana"/>
              </a:rPr>
              <a:t> </a:t>
            </a:r>
            <a:r>
              <a:rPr sz="2400" spc="100" dirty="0">
                <a:solidFill>
                  <a:srgbClr val="FDFDFD"/>
                </a:solidFill>
                <a:latin typeface="Verdana"/>
                <a:cs typeface="Verdana"/>
              </a:rPr>
              <a:t>h</a:t>
            </a:r>
            <a:r>
              <a:rPr sz="2400" spc="10" dirty="0">
                <a:solidFill>
                  <a:srgbClr val="FDFDFD"/>
                </a:solidFill>
                <a:latin typeface="Verdana"/>
                <a:cs typeface="Verdana"/>
              </a:rPr>
              <a:t>e</a:t>
            </a:r>
            <a:r>
              <a:rPr sz="2400" spc="-20" dirty="0">
                <a:solidFill>
                  <a:srgbClr val="FDFDFD"/>
                </a:solidFill>
                <a:latin typeface="Verdana"/>
                <a:cs typeface="Verdana"/>
              </a:rPr>
              <a:t>l</a:t>
            </a:r>
            <a:r>
              <a:rPr sz="2400" spc="130" dirty="0">
                <a:solidFill>
                  <a:srgbClr val="FDFDFD"/>
                </a:solidFill>
                <a:latin typeface="Verdana"/>
                <a:cs typeface="Verdana"/>
              </a:rPr>
              <a:t>p</a:t>
            </a:r>
            <a:r>
              <a:rPr sz="2400" spc="-220" dirty="0">
                <a:solidFill>
                  <a:srgbClr val="FDFDFD"/>
                </a:solidFill>
                <a:latin typeface="Verdana"/>
                <a:cs typeface="Verdana"/>
              </a:rPr>
              <a:t> </a:t>
            </a:r>
            <a:r>
              <a:rPr sz="2400" spc="20" dirty="0">
                <a:solidFill>
                  <a:srgbClr val="FDFDFD"/>
                </a:solidFill>
                <a:latin typeface="Verdana"/>
                <a:cs typeface="Verdana"/>
              </a:rPr>
              <a:t>t</a:t>
            </a:r>
            <a:r>
              <a:rPr sz="2400" spc="100" dirty="0">
                <a:solidFill>
                  <a:srgbClr val="FDFDFD"/>
                </a:solidFill>
                <a:latin typeface="Verdana"/>
                <a:cs typeface="Verdana"/>
              </a:rPr>
              <a:t>h</a:t>
            </a:r>
            <a:r>
              <a:rPr sz="2400" spc="15" dirty="0">
                <a:solidFill>
                  <a:srgbClr val="FDFDFD"/>
                </a:solidFill>
                <a:latin typeface="Verdana"/>
                <a:cs typeface="Verdana"/>
              </a:rPr>
              <a:t>e</a:t>
            </a:r>
            <a:r>
              <a:rPr sz="2400" spc="-220" dirty="0">
                <a:solidFill>
                  <a:srgbClr val="FDFDFD"/>
                </a:solidFill>
                <a:latin typeface="Verdana"/>
                <a:cs typeface="Verdana"/>
              </a:rPr>
              <a:t> </a:t>
            </a:r>
            <a:r>
              <a:rPr sz="2400" spc="204" dirty="0">
                <a:solidFill>
                  <a:srgbClr val="FDFDFD"/>
                </a:solidFill>
                <a:latin typeface="Verdana"/>
                <a:cs typeface="Verdana"/>
              </a:rPr>
              <a:t>m</a:t>
            </a:r>
            <a:r>
              <a:rPr sz="2400" spc="10" dirty="0">
                <a:solidFill>
                  <a:srgbClr val="FDFDFD"/>
                </a:solidFill>
                <a:latin typeface="Verdana"/>
                <a:cs typeface="Verdana"/>
              </a:rPr>
              <a:t>e</a:t>
            </a:r>
            <a:r>
              <a:rPr sz="2400" spc="125" dirty="0">
                <a:solidFill>
                  <a:srgbClr val="FDFDFD"/>
                </a:solidFill>
                <a:latin typeface="Verdana"/>
                <a:cs typeface="Verdana"/>
              </a:rPr>
              <a:t>d</a:t>
            </a:r>
            <a:r>
              <a:rPr sz="2400" spc="-20" dirty="0">
                <a:solidFill>
                  <a:srgbClr val="FDFDFD"/>
                </a:solidFill>
                <a:latin typeface="Verdana"/>
                <a:cs typeface="Verdana"/>
              </a:rPr>
              <a:t>i</a:t>
            </a:r>
            <a:r>
              <a:rPr sz="2400" spc="-30" dirty="0">
                <a:solidFill>
                  <a:srgbClr val="FDFDFD"/>
                </a:solidFill>
                <a:latin typeface="Verdana"/>
                <a:cs typeface="Verdana"/>
              </a:rPr>
              <a:t>a</a:t>
            </a:r>
            <a:r>
              <a:rPr sz="2400" spc="-220" dirty="0">
                <a:solidFill>
                  <a:srgbClr val="FDFDFD"/>
                </a:solidFill>
                <a:latin typeface="Verdana"/>
                <a:cs typeface="Verdana"/>
              </a:rPr>
              <a:t> </a:t>
            </a:r>
            <a:r>
              <a:rPr sz="2400" spc="-20" dirty="0">
                <a:solidFill>
                  <a:srgbClr val="FDFDFD"/>
                </a:solidFill>
                <a:latin typeface="Verdana"/>
                <a:cs typeface="Verdana"/>
              </a:rPr>
              <a:t>i</a:t>
            </a:r>
            <a:r>
              <a:rPr sz="2400" spc="100" dirty="0">
                <a:solidFill>
                  <a:srgbClr val="FDFDFD"/>
                </a:solidFill>
                <a:latin typeface="Verdana"/>
                <a:cs typeface="Verdana"/>
              </a:rPr>
              <a:t>n</a:t>
            </a:r>
            <a:r>
              <a:rPr sz="2400" spc="125" dirty="0">
                <a:solidFill>
                  <a:srgbClr val="FDFDFD"/>
                </a:solidFill>
                <a:latin typeface="Verdana"/>
                <a:cs typeface="Verdana"/>
              </a:rPr>
              <a:t>d</a:t>
            </a:r>
            <a:r>
              <a:rPr sz="2400" spc="90" dirty="0">
                <a:solidFill>
                  <a:srgbClr val="FDFDFD"/>
                </a:solidFill>
                <a:latin typeface="Verdana"/>
                <a:cs typeface="Verdana"/>
              </a:rPr>
              <a:t>u</a:t>
            </a:r>
            <a:r>
              <a:rPr sz="2400" spc="-85" dirty="0">
                <a:solidFill>
                  <a:srgbClr val="FDFDFD"/>
                </a:solidFill>
                <a:latin typeface="Verdana"/>
                <a:cs typeface="Verdana"/>
              </a:rPr>
              <a:t>s</a:t>
            </a:r>
            <a:r>
              <a:rPr sz="2400" spc="20" dirty="0">
                <a:solidFill>
                  <a:srgbClr val="FDFDFD"/>
                </a:solidFill>
                <a:latin typeface="Verdana"/>
                <a:cs typeface="Verdana"/>
              </a:rPr>
              <a:t>t</a:t>
            </a:r>
            <a:r>
              <a:rPr sz="2400" spc="-70" dirty="0">
                <a:solidFill>
                  <a:srgbClr val="FDFDFD"/>
                </a:solidFill>
                <a:latin typeface="Verdana"/>
                <a:cs typeface="Verdana"/>
              </a:rPr>
              <a:t>r</a:t>
            </a:r>
            <a:r>
              <a:rPr sz="2400" spc="-120" dirty="0">
                <a:solidFill>
                  <a:srgbClr val="FDFDFD"/>
                </a:solidFill>
                <a:latin typeface="Verdana"/>
                <a:cs typeface="Verdana"/>
              </a:rPr>
              <a:t>y</a:t>
            </a:r>
            <a:r>
              <a:rPr sz="2400" spc="-220" dirty="0">
                <a:solidFill>
                  <a:srgbClr val="FDFDFD"/>
                </a:solidFill>
                <a:latin typeface="Verdana"/>
                <a:cs typeface="Verdana"/>
              </a:rPr>
              <a:t> </a:t>
            </a:r>
            <a:r>
              <a:rPr sz="2400" spc="20" dirty="0">
                <a:solidFill>
                  <a:srgbClr val="FDFDFD"/>
                </a:solidFill>
                <a:latin typeface="Verdana"/>
                <a:cs typeface="Verdana"/>
              </a:rPr>
              <a:t>t</a:t>
            </a:r>
            <a:r>
              <a:rPr sz="2400" spc="45" dirty="0">
                <a:solidFill>
                  <a:srgbClr val="FDFDFD"/>
                </a:solidFill>
                <a:latin typeface="Verdana"/>
                <a:cs typeface="Verdana"/>
              </a:rPr>
              <a:t>o</a:t>
            </a:r>
            <a:r>
              <a:rPr sz="2400" spc="-220" dirty="0">
                <a:solidFill>
                  <a:srgbClr val="FDFDFD"/>
                </a:solidFill>
                <a:latin typeface="Verdana"/>
                <a:cs typeface="Verdana"/>
              </a:rPr>
              <a:t> </a:t>
            </a:r>
            <a:r>
              <a:rPr sz="2400" spc="-20" dirty="0">
                <a:solidFill>
                  <a:srgbClr val="FDFDFD"/>
                </a:solidFill>
                <a:latin typeface="Verdana"/>
                <a:cs typeface="Verdana"/>
              </a:rPr>
              <a:t>i</a:t>
            </a:r>
            <a:r>
              <a:rPr sz="2400" spc="204" dirty="0">
                <a:solidFill>
                  <a:srgbClr val="FDFDFD"/>
                </a:solidFill>
                <a:latin typeface="Verdana"/>
                <a:cs typeface="Verdana"/>
              </a:rPr>
              <a:t>m</a:t>
            </a:r>
            <a:r>
              <a:rPr sz="2400" spc="125" dirty="0">
                <a:solidFill>
                  <a:srgbClr val="FDFDFD"/>
                </a:solidFill>
                <a:latin typeface="Verdana"/>
                <a:cs typeface="Verdana"/>
              </a:rPr>
              <a:t>p</a:t>
            </a:r>
            <a:r>
              <a:rPr sz="2400" spc="-70" dirty="0">
                <a:solidFill>
                  <a:srgbClr val="FDFDFD"/>
                </a:solidFill>
                <a:latin typeface="Verdana"/>
                <a:cs typeface="Verdana"/>
              </a:rPr>
              <a:t>r</a:t>
            </a:r>
            <a:r>
              <a:rPr sz="2400" spc="40" dirty="0">
                <a:solidFill>
                  <a:srgbClr val="FDFDFD"/>
                </a:solidFill>
                <a:latin typeface="Verdana"/>
                <a:cs typeface="Verdana"/>
              </a:rPr>
              <a:t>o</a:t>
            </a:r>
            <a:r>
              <a:rPr sz="2400" spc="-125" dirty="0">
                <a:solidFill>
                  <a:srgbClr val="FDFDFD"/>
                </a:solidFill>
                <a:latin typeface="Verdana"/>
                <a:cs typeface="Verdana"/>
              </a:rPr>
              <a:t>v</a:t>
            </a:r>
            <a:r>
              <a:rPr sz="2400" spc="15" dirty="0">
                <a:solidFill>
                  <a:srgbClr val="FDFDFD"/>
                </a:solidFill>
                <a:latin typeface="Verdana"/>
                <a:cs typeface="Verdana"/>
              </a:rPr>
              <a:t>e</a:t>
            </a:r>
            <a:r>
              <a:rPr sz="2400" spc="-220" dirty="0">
                <a:solidFill>
                  <a:srgbClr val="FDFDFD"/>
                </a:solidFill>
                <a:latin typeface="Verdana"/>
                <a:cs typeface="Verdana"/>
              </a:rPr>
              <a:t> </a:t>
            </a:r>
            <a:r>
              <a:rPr sz="2400" spc="20" dirty="0">
                <a:solidFill>
                  <a:srgbClr val="FDFDFD"/>
                </a:solidFill>
                <a:latin typeface="Verdana"/>
                <a:cs typeface="Verdana"/>
              </a:rPr>
              <a:t>t</a:t>
            </a:r>
            <a:r>
              <a:rPr sz="2400" spc="100" dirty="0">
                <a:solidFill>
                  <a:srgbClr val="FDFDFD"/>
                </a:solidFill>
                <a:latin typeface="Verdana"/>
                <a:cs typeface="Verdana"/>
              </a:rPr>
              <a:t>h</a:t>
            </a:r>
            <a:r>
              <a:rPr sz="2400" spc="10" dirty="0">
                <a:solidFill>
                  <a:srgbClr val="FDFDFD"/>
                </a:solidFill>
                <a:latin typeface="Verdana"/>
                <a:cs typeface="Verdana"/>
              </a:rPr>
              <a:t>e</a:t>
            </a:r>
            <a:r>
              <a:rPr sz="2400" spc="-20" dirty="0">
                <a:solidFill>
                  <a:srgbClr val="FDFDFD"/>
                </a:solidFill>
                <a:latin typeface="Verdana"/>
                <a:cs typeface="Verdana"/>
              </a:rPr>
              <a:t>i</a:t>
            </a:r>
            <a:r>
              <a:rPr sz="2400" spc="-55" dirty="0">
                <a:solidFill>
                  <a:srgbClr val="FDFDFD"/>
                </a:solidFill>
                <a:latin typeface="Verdana"/>
                <a:cs typeface="Verdana"/>
              </a:rPr>
              <a:t>r  </a:t>
            </a:r>
            <a:r>
              <a:rPr sz="2400" spc="-65" dirty="0">
                <a:solidFill>
                  <a:srgbClr val="FDFDFD"/>
                </a:solidFill>
                <a:latin typeface="Verdana"/>
                <a:cs typeface="Verdana"/>
              </a:rPr>
              <a:t>careers.</a:t>
            </a:r>
            <a:r>
              <a:rPr sz="2400" spc="-220" dirty="0">
                <a:solidFill>
                  <a:srgbClr val="FDFDFD"/>
                </a:solidFill>
                <a:latin typeface="Verdana"/>
                <a:cs typeface="Verdana"/>
              </a:rPr>
              <a:t> </a:t>
            </a:r>
            <a:r>
              <a:rPr sz="2400" spc="-135" dirty="0">
                <a:solidFill>
                  <a:srgbClr val="FDFDFD"/>
                </a:solidFill>
                <a:latin typeface="Verdana"/>
                <a:cs typeface="Verdana"/>
              </a:rPr>
              <a:t>It</a:t>
            </a:r>
            <a:r>
              <a:rPr sz="2400" spc="-220" dirty="0">
                <a:solidFill>
                  <a:srgbClr val="FDFDFD"/>
                </a:solidFill>
                <a:latin typeface="Verdana"/>
                <a:cs typeface="Verdana"/>
              </a:rPr>
              <a:t> </a:t>
            </a:r>
            <a:r>
              <a:rPr sz="2400" spc="20" dirty="0">
                <a:solidFill>
                  <a:srgbClr val="FDFDFD"/>
                </a:solidFill>
                <a:latin typeface="Verdana"/>
                <a:cs typeface="Verdana"/>
              </a:rPr>
              <a:t>will</a:t>
            </a:r>
            <a:r>
              <a:rPr sz="2400" spc="-215" dirty="0">
                <a:solidFill>
                  <a:srgbClr val="FDFDFD"/>
                </a:solidFill>
                <a:latin typeface="Verdana"/>
                <a:cs typeface="Verdana"/>
              </a:rPr>
              <a:t> </a:t>
            </a:r>
            <a:r>
              <a:rPr sz="2400" spc="70" dirty="0">
                <a:solidFill>
                  <a:srgbClr val="FDFDFD"/>
                </a:solidFill>
                <a:latin typeface="Verdana"/>
                <a:cs typeface="Verdana"/>
              </a:rPr>
              <a:t>be</a:t>
            </a:r>
            <a:r>
              <a:rPr sz="2400" spc="-220" dirty="0">
                <a:solidFill>
                  <a:srgbClr val="FDFDFD"/>
                </a:solidFill>
                <a:latin typeface="Verdana"/>
                <a:cs typeface="Verdana"/>
              </a:rPr>
              <a:t> </a:t>
            </a:r>
            <a:r>
              <a:rPr sz="2400" spc="-75" dirty="0">
                <a:solidFill>
                  <a:srgbClr val="FDFDFD"/>
                </a:solidFill>
                <a:latin typeface="Verdana"/>
                <a:cs typeface="Verdana"/>
              </a:rPr>
              <a:t>very</a:t>
            </a:r>
            <a:r>
              <a:rPr sz="2400" spc="-215" dirty="0">
                <a:solidFill>
                  <a:srgbClr val="FDFDFD"/>
                </a:solidFill>
                <a:latin typeface="Verdana"/>
                <a:cs typeface="Verdana"/>
              </a:rPr>
              <a:t> </a:t>
            </a:r>
            <a:r>
              <a:rPr sz="2400" spc="10" dirty="0">
                <a:solidFill>
                  <a:srgbClr val="FDFDFD"/>
                </a:solidFill>
                <a:latin typeface="Verdana"/>
                <a:cs typeface="Verdana"/>
              </a:rPr>
              <a:t>useful</a:t>
            </a:r>
            <a:r>
              <a:rPr sz="2400" spc="-220" dirty="0">
                <a:solidFill>
                  <a:srgbClr val="FDFDFD"/>
                </a:solidFill>
                <a:latin typeface="Verdana"/>
                <a:cs typeface="Verdana"/>
              </a:rPr>
              <a:t> </a:t>
            </a:r>
            <a:r>
              <a:rPr sz="2400" spc="35" dirty="0">
                <a:solidFill>
                  <a:srgbClr val="FDFDFD"/>
                </a:solidFill>
                <a:latin typeface="Verdana"/>
                <a:cs typeface="Verdana"/>
              </a:rPr>
              <a:t>to</a:t>
            </a:r>
            <a:r>
              <a:rPr sz="2400" spc="-215" dirty="0">
                <a:solidFill>
                  <a:srgbClr val="FDFDFD"/>
                </a:solidFill>
                <a:latin typeface="Verdana"/>
                <a:cs typeface="Verdana"/>
              </a:rPr>
              <a:t> </a:t>
            </a:r>
            <a:r>
              <a:rPr sz="2400" spc="45" dirty="0">
                <a:solidFill>
                  <a:srgbClr val="FDFDFD"/>
                </a:solidFill>
                <a:latin typeface="Verdana"/>
                <a:cs typeface="Verdana"/>
              </a:rPr>
              <a:t>the</a:t>
            </a:r>
            <a:r>
              <a:rPr sz="2400" spc="-220" dirty="0">
                <a:solidFill>
                  <a:srgbClr val="FDFDFD"/>
                </a:solidFill>
                <a:latin typeface="Verdana"/>
                <a:cs typeface="Verdana"/>
              </a:rPr>
              <a:t> </a:t>
            </a:r>
            <a:r>
              <a:rPr sz="2400" spc="10" dirty="0">
                <a:solidFill>
                  <a:srgbClr val="FDFDFD"/>
                </a:solidFill>
                <a:latin typeface="Verdana"/>
                <a:cs typeface="Verdana"/>
              </a:rPr>
              <a:t>marketer</a:t>
            </a:r>
            <a:r>
              <a:rPr sz="2400" spc="-215" dirty="0">
                <a:solidFill>
                  <a:srgbClr val="FDFDFD"/>
                </a:solidFill>
                <a:latin typeface="Verdana"/>
                <a:cs typeface="Verdana"/>
              </a:rPr>
              <a:t> </a:t>
            </a:r>
            <a:r>
              <a:rPr sz="2400" spc="35" dirty="0">
                <a:solidFill>
                  <a:srgbClr val="FDFDFD"/>
                </a:solidFill>
                <a:latin typeface="Verdana"/>
                <a:cs typeface="Verdana"/>
              </a:rPr>
              <a:t>to </a:t>
            </a:r>
            <a:r>
              <a:rPr sz="2400" spc="40" dirty="0">
                <a:solidFill>
                  <a:srgbClr val="FDFDFD"/>
                </a:solidFill>
                <a:latin typeface="Verdana"/>
                <a:cs typeface="Verdana"/>
              </a:rPr>
              <a:t> </a:t>
            </a:r>
            <a:r>
              <a:rPr sz="2400" spc="10" dirty="0">
                <a:solidFill>
                  <a:srgbClr val="FDFDFD"/>
                </a:solidFill>
                <a:latin typeface="Verdana"/>
                <a:cs typeface="Verdana"/>
              </a:rPr>
              <a:t>e</a:t>
            </a:r>
            <a:r>
              <a:rPr sz="2400" spc="100" dirty="0">
                <a:solidFill>
                  <a:srgbClr val="FDFDFD"/>
                </a:solidFill>
                <a:latin typeface="Verdana"/>
                <a:cs typeface="Verdana"/>
              </a:rPr>
              <a:t>n</a:t>
            </a:r>
            <a:r>
              <a:rPr sz="2400" spc="145" dirty="0">
                <a:solidFill>
                  <a:srgbClr val="FDFDFD"/>
                </a:solidFill>
                <a:latin typeface="Verdana"/>
                <a:cs typeface="Verdana"/>
              </a:rPr>
              <a:t>g</a:t>
            </a:r>
            <a:r>
              <a:rPr sz="2400" spc="-35" dirty="0">
                <a:solidFill>
                  <a:srgbClr val="FDFDFD"/>
                </a:solidFill>
                <a:latin typeface="Verdana"/>
                <a:cs typeface="Verdana"/>
              </a:rPr>
              <a:t>a</a:t>
            </a:r>
            <a:r>
              <a:rPr sz="2400" spc="145" dirty="0">
                <a:solidFill>
                  <a:srgbClr val="FDFDFD"/>
                </a:solidFill>
                <a:latin typeface="Verdana"/>
                <a:cs typeface="Verdana"/>
              </a:rPr>
              <a:t>g</a:t>
            </a:r>
            <a:r>
              <a:rPr sz="2400" spc="15" dirty="0">
                <a:solidFill>
                  <a:srgbClr val="FDFDFD"/>
                </a:solidFill>
                <a:latin typeface="Verdana"/>
                <a:cs typeface="Verdana"/>
              </a:rPr>
              <a:t>e</a:t>
            </a:r>
            <a:r>
              <a:rPr sz="2400" spc="-220" dirty="0">
                <a:solidFill>
                  <a:srgbClr val="FDFDFD"/>
                </a:solidFill>
                <a:latin typeface="Verdana"/>
                <a:cs typeface="Verdana"/>
              </a:rPr>
              <a:t> </a:t>
            </a:r>
            <a:r>
              <a:rPr sz="2400" spc="140" dirty="0">
                <a:solidFill>
                  <a:srgbClr val="FDFDFD"/>
                </a:solidFill>
                <a:latin typeface="Verdana"/>
                <a:cs typeface="Verdana"/>
              </a:rPr>
              <a:t>w</a:t>
            </a:r>
            <a:r>
              <a:rPr sz="2400" spc="-20" dirty="0">
                <a:solidFill>
                  <a:srgbClr val="FDFDFD"/>
                </a:solidFill>
                <a:latin typeface="Verdana"/>
                <a:cs typeface="Verdana"/>
              </a:rPr>
              <a:t>i</a:t>
            </a:r>
            <a:r>
              <a:rPr sz="2400" spc="20" dirty="0">
                <a:solidFill>
                  <a:srgbClr val="FDFDFD"/>
                </a:solidFill>
                <a:latin typeface="Verdana"/>
                <a:cs typeface="Verdana"/>
              </a:rPr>
              <a:t>t</a:t>
            </a:r>
            <a:r>
              <a:rPr sz="2400" spc="105" dirty="0">
                <a:solidFill>
                  <a:srgbClr val="FDFDFD"/>
                </a:solidFill>
                <a:latin typeface="Verdana"/>
                <a:cs typeface="Verdana"/>
              </a:rPr>
              <a:t>h</a:t>
            </a:r>
            <a:r>
              <a:rPr sz="2400" spc="-220" dirty="0">
                <a:solidFill>
                  <a:srgbClr val="FDFDFD"/>
                </a:solidFill>
                <a:latin typeface="Verdana"/>
                <a:cs typeface="Verdana"/>
              </a:rPr>
              <a:t> </a:t>
            </a:r>
            <a:r>
              <a:rPr sz="2400" spc="20" dirty="0">
                <a:solidFill>
                  <a:srgbClr val="FDFDFD"/>
                </a:solidFill>
                <a:latin typeface="Verdana"/>
                <a:cs typeface="Verdana"/>
              </a:rPr>
              <a:t>t</a:t>
            </a:r>
            <a:r>
              <a:rPr sz="2400" spc="100" dirty="0">
                <a:solidFill>
                  <a:srgbClr val="FDFDFD"/>
                </a:solidFill>
                <a:latin typeface="Verdana"/>
                <a:cs typeface="Verdana"/>
              </a:rPr>
              <a:t>h</a:t>
            </a:r>
            <a:r>
              <a:rPr sz="2400" spc="10" dirty="0">
                <a:solidFill>
                  <a:srgbClr val="FDFDFD"/>
                </a:solidFill>
                <a:latin typeface="Verdana"/>
                <a:cs typeface="Verdana"/>
              </a:rPr>
              <a:t>e</a:t>
            </a:r>
            <a:r>
              <a:rPr sz="2400" spc="-20" dirty="0">
                <a:solidFill>
                  <a:srgbClr val="FDFDFD"/>
                </a:solidFill>
                <a:latin typeface="Verdana"/>
                <a:cs typeface="Verdana"/>
              </a:rPr>
              <a:t>i</a:t>
            </a:r>
            <a:r>
              <a:rPr sz="2400" spc="-65" dirty="0">
                <a:solidFill>
                  <a:srgbClr val="FDFDFD"/>
                </a:solidFill>
                <a:latin typeface="Verdana"/>
                <a:cs typeface="Verdana"/>
              </a:rPr>
              <a:t>r</a:t>
            </a:r>
            <a:r>
              <a:rPr sz="2400" spc="-220" dirty="0">
                <a:solidFill>
                  <a:srgbClr val="FDFDFD"/>
                </a:solidFill>
                <a:latin typeface="Verdana"/>
                <a:cs typeface="Verdana"/>
              </a:rPr>
              <a:t> </a:t>
            </a:r>
            <a:r>
              <a:rPr sz="2400" spc="-85" dirty="0">
                <a:solidFill>
                  <a:srgbClr val="FDFDFD"/>
                </a:solidFill>
                <a:latin typeface="Verdana"/>
                <a:cs typeface="Verdana"/>
              </a:rPr>
              <a:t>s</a:t>
            </a:r>
            <a:r>
              <a:rPr sz="2400" spc="125" dirty="0">
                <a:solidFill>
                  <a:srgbClr val="FDFDFD"/>
                </a:solidFill>
                <a:latin typeface="Verdana"/>
                <a:cs typeface="Verdana"/>
              </a:rPr>
              <a:t>p</a:t>
            </a:r>
            <a:r>
              <a:rPr sz="2400" spc="10" dirty="0">
                <a:solidFill>
                  <a:srgbClr val="FDFDFD"/>
                </a:solidFill>
                <a:latin typeface="Verdana"/>
                <a:cs typeface="Verdana"/>
              </a:rPr>
              <a:t>e</a:t>
            </a:r>
            <a:r>
              <a:rPr sz="2400" spc="95" dirty="0">
                <a:solidFill>
                  <a:srgbClr val="FDFDFD"/>
                </a:solidFill>
                <a:latin typeface="Verdana"/>
                <a:cs typeface="Verdana"/>
              </a:rPr>
              <a:t>c</a:t>
            </a:r>
            <a:r>
              <a:rPr sz="2400" spc="-20" dirty="0">
                <a:solidFill>
                  <a:srgbClr val="FDFDFD"/>
                </a:solidFill>
                <a:latin typeface="Verdana"/>
                <a:cs typeface="Verdana"/>
              </a:rPr>
              <a:t>i</a:t>
            </a:r>
            <a:r>
              <a:rPr sz="2400" spc="-40" dirty="0">
                <a:solidFill>
                  <a:srgbClr val="FDFDFD"/>
                </a:solidFill>
                <a:latin typeface="Verdana"/>
                <a:cs typeface="Verdana"/>
              </a:rPr>
              <a:t>f</a:t>
            </a:r>
            <a:r>
              <a:rPr sz="2400" spc="-20" dirty="0">
                <a:solidFill>
                  <a:srgbClr val="FDFDFD"/>
                </a:solidFill>
                <a:latin typeface="Verdana"/>
                <a:cs typeface="Verdana"/>
              </a:rPr>
              <a:t>i</a:t>
            </a:r>
            <a:r>
              <a:rPr sz="2400" spc="100" dirty="0">
                <a:solidFill>
                  <a:srgbClr val="FDFDFD"/>
                </a:solidFill>
                <a:latin typeface="Verdana"/>
                <a:cs typeface="Verdana"/>
              </a:rPr>
              <a:t>c</a:t>
            </a:r>
            <a:r>
              <a:rPr sz="2400" spc="-220" dirty="0">
                <a:solidFill>
                  <a:srgbClr val="FDFDFD"/>
                </a:solidFill>
                <a:latin typeface="Verdana"/>
                <a:cs typeface="Verdana"/>
              </a:rPr>
              <a:t> </a:t>
            </a:r>
            <a:r>
              <a:rPr sz="2400" spc="-35" dirty="0">
                <a:solidFill>
                  <a:srgbClr val="FDFDFD"/>
                </a:solidFill>
                <a:latin typeface="Verdana"/>
                <a:cs typeface="Verdana"/>
              </a:rPr>
              <a:t>a</a:t>
            </a:r>
            <a:r>
              <a:rPr sz="2400" spc="90" dirty="0">
                <a:solidFill>
                  <a:srgbClr val="FDFDFD"/>
                </a:solidFill>
                <a:latin typeface="Verdana"/>
                <a:cs typeface="Verdana"/>
              </a:rPr>
              <a:t>u</a:t>
            </a:r>
            <a:r>
              <a:rPr sz="2400" spc="125" dirty="0">
                <a:solidFill>
                  <a:srgbClr val="FDFDFD"/>
                </a:solidFill>
                <a:latin typeface="Verdana"/>
                <a:cs typeface="Verdana"/>
              </a:rPr>
              <a:t>d</a:t>
            </a:r>
            <a:r>
              <a:rPr sz="2400" spc="-20" dirty="0">
                <a:solidFill>
                  <a:srgbClr val="FDFDFD"/>
                </a:solidFill>
                <a:latin typeface="Verdana"/>
                <a:cs typeface="Verdana"/>
              </a:rPr>
              <a:t>i</a:t>
            </a:r>
            <a:r>
              <a:rPr sz="2400" spc="10" dirty="0">
                <a:solidFill>
                  <a:srgbClr val="FDFDFD"/>
                </a:solidFill>
                <a:latin typeface="Verdana"/>
                <a:cs typeface="Verdana"/>
              </a:rPr>
              <a:t>e</a:t>
            </a:r>
            <a:r>
              <a:rPr sz="2400" spc="100" dirty="0">
                <a:solidFill>
                  <a:srgbClr val="FDFDFD"/>
                </a:solidFill>
                <a:latin typeface="Verdana"/>
                <a:cs typeface="Verdana"/>
              </a:rPr>
              <a:t>n</a:t>
            </a:r>
            <a:r>
              <a:rPr sz="2400" spc="95" dirty="0">
                <a:solidFill>
                  <a:srgbClr val="FDFDFD"/>
                </a:solidFill>
                <a:latin typeface="Verdana"/>
                <a:cs typeface="Verdana"/>
              </a:rPr>
              <a:t>c</a:t>
            </a:r>
            <a:r>
              <a:rPr sz="2400" spc="15" dirty="0">
                <a:solidFill>
                  <a:srgbClr val="FDFDFD"/>
                </a:solidFill>
                <a:latin typeface="Verdana"/>
                <a:cs typeface="Verdana"/>
              </a:rPr>
              <a:t>e</a:t>
            </a:r>
            <a:r>
              <a:rPr sz="2400" spc="-220" dirty="0">
                <a:solidFill>
                  <a:srgbClr val="FDFDFD"/>
                </a:solidFill>
                <a:latin typeface="Verdana"/>
                <a:cs typeface="Verdana"/>
              </a:rPr>
              <a:t> </a:t>
            </a:r>
            <a:r>
              <a:rPr sz="2400" spc="20" dirty="0">
                <a:solidFill>
                  <a:srgbClr val="FDFDFD"/>
                </a:solidFill>
                <a:latin typeface="Verdana"/>
                <a:cs typeface="Verdana"/>
              </a:rPr>
              <a:t>t</a:t>
            </a:r>
            <a:r>
              <a:rPr sz="2400" spc="100" dirty="0">
                <a:solidFill>
                  <a:srgbClr val="FDFDFD"/>
                </a:solidFill>
                <a:latin typeface="Verdana"/>
                <a:cs typeface="Verdana"/>
              </a:rPr>
              <a:t>h</a:t>
            </a:r>
            <a:r>
              <a:rPr sz="2400" spc="-70" dirty="0">
                <a:solidFill>
                  <a:srgbClr val="FDFDFD"/>
                </a:solidFill>
                <a:latin typeface="Verdana"/>
                <a:cs typeface="Verdana"/>
              </a:rPr>
              <a:t>r</a:t>
            </a:r>
            <a:r>
              <a:rPr sz="2400" spc="40" dirty="0">
                <a:solidFill>
                  <a:srgbClr val="FDFDFD"/>
                </a:solidFill>
                <a:latin typeface="Verdana"/>
                <a:cs typeface="Verdana"/>
              </a:rPr>
              <a:t>o</a:t>
            </a:r>
            <a:r>
              <a:rPr sz="2400" spc="90" dirty="0">
                <a:solidFill>
                  <a:srgbClr val="FDFDFD"/>
                </a:solidFill>
                <a:latin typeface="Verdana"/>
                <a:cs typeface="Verdana"/>
              </a:rPr>
              <a:t>u</a:t>
            </a:r>
            <a:r>
              <a:rPr sz="2400" spc="145" dirty="0">
                <a:solidFill>
                  <a:srgbClr val="FDFDFD"/>
                </a:solidFill>
                <a:latin typeface="Verdana"/>
                <a:cs typeface="Verdana"/>
              </a:rPr>
              <a:t>g</a:t>
            </a:r>
            <a:r>
              <a:rPr sz="2400" spc="105" dirty="0">
                <a:solidFill>
                  <a:srgbClr val="FDFDFD"/>
                </a:solidFill>
                <a:latin typeface="Verdana"/>
                <a:cs typeface="Verdana"/>
              </a:rPr>
              <a:t>h</a:t>
            </a:r>
            <a:r>
              <a:rPr sz="2400" spc="-220" dirty="0">
                <a:solidFill>
                  <a:srgbClr val="FDFDFD"/>
                </a:solidFill>
                <a:latin typeface="Verdana"/>
                <a:cs typeface="Verdana"/>
              </a:rPr>
              <a:t> </a:t>
            </a:r>
            <a:r>
              <a:rPr sz="2400" spc="90" dirty="0">
                <a:solidFill>
                  <a:srgbClr val="FDFDFD"/>
                </a:solidFill>
                <a:latin typeface="Verdana"/>
                <a:cs typeface="Verdana"/>
              </a:rPr>
              <a:t>u</a:t>
            </a:r>
            <a:r>
              <a:rPr sz="2400" spc="-85" dirty="0">
                <a:solidFill>
                  <a:srgbClr val="FDFDFD"/>
                </a:solidFill>
                <a:latin typeface="Verdana"/>
                <a:cs typeface="Verdana"/>
              </a:rPr>
              <a:t>s</a:t>
            </a:r>
            <a:r>
              <a:rPr sz="2400" spc="-365" dirty="0">
                <a:solidFill>
                  <a:srgbClr val="FDFDFD"/>
                </a:solidFill>
                <a:latin typeface="Verdana"/>
                <a:cs typeface="Verdana"/>
              </a:rPr>
              <a:t>.</a:t>
            </a:r>
            <a:endParaRPr sz="24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38084" y="3659067"/>
            <a:ext cx="923925" cy="923925"/>
          </a:xfrm>
          <a:custGeom>
            <a:avLst/>
            <a:gdLst/>
            <a:ahLst/>
            <a:cxnLst/>
            <a:rect l="l" t="t" r="r" b="b"/>
            <a:pathLst>
              <a:path w="923925" h="923925">
                <a:moveTo>
                  <a:pt x="923925" y="923925"/>
                </a:moveTo>
                <a:lnTo>
                  <a:pt x="0" y="923925"/>
                </a:lnTo>
                <a:lnTo>
                  <a:pt x="0" y="0"/>
                </a:lnTo>
                <a:lnTo>
                  <a:pt x="923925" y="0"/>
                </a:lnTo>
                <a:lnTo>
                  <a:pt x="923925" y="923925"/>
                </a:lnTo>
                <a:close/>
              </a:path>
            </a:pathLst>
          </a:custGeom>
          <a:solidFill>
            <a:srgbClr val="FBBE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028700" y="5767473"/>
            <a:ext cx="923925" cy="923925"/>
          </a:xfrm>
          <a:custGeom>
            <a:avLst/>
            <a:gdLst/>
            <a:ahLst/>
            <a:cxnLst/>
            <a:rect l="l" t="t" r="r" b="b"/>
            <a:pathLst>
              <a:path w="923925" h="923925">
                <a:moveTo>
                  <a:pt x="923925" y="923925"/>
                </a:moveTo>
                <a:lnTo>
                  <a:pt x="0" y="923925"/>
                </a:lnTo>
                <a:lnTo>
                  <a:pt x="0" y="0"/>
                </a:lnTo>
                <a:lnTo>
                  <a:pt x="923925" y="0"/>
                </a:lnTo>
                <a:lnTo>
                  <a:pt x="923925" y="923925"/>
                </a:lnTo>
                <a:close/>
              </a:path>
            </a:pathLst>
          </a:custGeom>
          <a:solidFill>
            <a:srgbClr val="FBBE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28700" y="8046359"/>
            <a:ext cx="923925" cy="923925"/>
          </a:xfrm>
          <a:custGeom>
            <a:avLst/>
            <a:gdLst/>
            <a:ahLst/>
            <a:cxnLst/>
            <a:rect l="l" t="t" r="r" b="b"/>
            <a:pathLst>
              <a:path w="923925" h="923925">
                <a:moveTo>
                  <a:pt x="923925" y="923925"/>
                </a:moveTo>
                <a:lnTo>
                  <a:pt x="0" y="923925"/>
                </a:lnTo>
                <a:lnTo>
                  <a:pt x="0" y="0"/>
                </a:lnTo>
                <a:lnTo>
                  <a:pt x="923925" y="0"/>
                </a:lnTo>
                <a:lnTo>
                  <a:pt x="923925" y="923925"/>
                </a:lnTo>
                <a:close/>
              </a:path>
            </a:pathLst>
          </a:custGeom>
          <a:solidFill>
            <a:srgbClr val="FBBE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11311648" y="1260039"/>
            <a:ext cx="6976745" cy="7773034"/>
            <a:chOff x="11311648" y="1260039"/>
            <a:chExt cx="6976745" cy="7773034"/>
          </a:xfrm>
        </p:grpSpPr>
        <p:sp>
          <p:nvSpPr>
            <p:cNvPr id="6" name="object 6"/>
            <p:cNvSpPr/>
            <p:nvPr/>
          </p:nvSpPr>
          <p:spPr>
            <a:xfrm>
              <a:off x="16559129" y="3814089"/>
              <a:ext cx="1729105" cy="2771775"/>
            </a:xfrm>
            <a:custGeom>
              <a:avLst/>
              <a:gdLst/>
              <a:ahLst/>
              <a:cxnLst/>
              <a:rect l="l" t="t" r="r" b="b"/>
              <a:pathLst>
                <a:path w="1729105" h="2771775">
                  <a:moveTo>
                    <a:pt x="0" y="0"/>
                  </a:moveTo>
                  <a:lnTo>
                    <a:pt x="1728868" y="0"/>
                  </a:lnTo>
                  <a:lnTo>
                    <a:pt x="1728868" y="2771758"/>
                  </a:lnTo>
                  <a:lnTo>
                    <a:pt x="0" y="27717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BBE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1355277" y="1320340"/>
              <a:ext cx="5502910" cy="7668895"/>
            </a:xfrm>
            <a:custGeom>
              <a:avLst/>
              <a:gdLst/>
              <a:ahLst/>
              <a:cxnLst/>
              <a:rect l="l" t="t" r="r" b="b"/>
              <a:pathLst>
                <a:path w="5502909" h="7668895">
                  <a:moveTo>
                    <a:pt x="5174525" y="7668882"/>
                  </a:moveTo>
                  <a:lnTo>
                    <a:pt x="327914" y="7668882"/>
                  </a:lnTo>
                  <a:lnTo>
                    <a:pt x="279591" y="7665346"/>
                  </a:lnTo>
                  <a:lnTo>
                    <a:pt x="233424" y="7655068"/>
                  </a:lnTo>
                  <a:lnTo>
                    <a:pt x="189929" y="7638544"/>
                  </a:lnTo>
                  <a:lnTo>
                    <a:pt x="149622" y="7616268"/>
                  </a:lnTo>
                  <a:lnTo>
                    <a:pt x="113016" y="7588735"/>
                  </a:lnTo>
                  <a:lnTo>
                    <a:pt x="80629" y="7556441"/>
                  </a:lnTo>
                  <a:lnTo>
                    <a:pt x="52974" y="7519881"/>
                  </a:lnTo>
                  <a:lnTo>
                    <a:pt x="30568" y="7479550"/>
                  </a:lnTo>
                  <a:lnTo>
                    <a:pt x="13925" y="7435943"/>
                  </a:lnTo>
                  <a:lnTo>
                    <a:pt x="3562" y="7389555"/>
                  </a:lnTo>
                  <a:lnTo>
                    <a:pt x="0" y="7340975"/>
                  </a:lnTo>
                  <a:lnTo>
                    <a:pt x="0" y="327905"/>
                  </a:lnTo>
                  <a:lnTo>
                    <a:pt x="3562" y="279326"/>
                  </a:lnTo>
                  <a:lnTo>
                    <a:pt x="13925" y="232938"/>
                  </a:lnTo>
                  <a:lnTo>
                    <a:pt x="30568" y="189331"/>
                  </a:lnTo>
                  <a:lnTo>
                    <a:pt x="52974" y="149000"/>
                  </a:lnTo>
                  <a:lnTo>
                    <a:pt x="80629" y="112440"/>
                  </a:lnTo>
                  <a:lnTo>
                    <a:pt x="113016" y="80146"/>
                  </a:lnTo>
                  <a:lnTo>
                    <a:pt x="149622" y="52614"/>
                  </a:lnTo>
                  <a:lnTo>
                    <a:pt x="189929" y="30338"/>
                  </a:lnTo>
                  <a:lnTo>
                    <a:pt x="233424" y="13813"/>
                  </a:lnTo>
                  <a:lnTo>
                    <a:pt x="279591" y="3535"/>
                  </a:lnTo>
                  <a:lnTo>
                    <a:pt x="327914" y="0"/>
                  </a:lnTo>
                  <a:lnTo>
                    <a:pt x="5174525" y="0"/>
                  </a:lnTo>
                  <a:lnTo>
                    <a:pt x="5223186" y="3536"/>
                  </a:lnTo>
                  <a:lnTo>
                    <a:pt x="5269563" y="13814"/>
                  </a:lnTo>
                  <a:lnTo>
                    <a:pt x="5313160" y="30338"/>
                  </a:lnTo>
                  <a:lnTo>
                    <a:pt x="5353481" y="52614"/>
                  </a:lnTo>
                  <a:lnTo>
                    <a:pt x="5390032" y="80146"/>
                  </a:lnTo>
                  <a:lnTo>
                    <a:pt x="5422318" y="112440"/>
                  </a:lnTo>
                  <a:lnTo>
                    <a:pt x="5449844" y="149000"/>
                  </a:lnTo>
                  <a:lnTo>
                    <a:pt x="5472115" y="189331"/>
                  </a:lnTo>
                  <a:lnTo>
                    <a:pt x="5488635" y="232938"/>
                  </a:lnTo>
                  <a:lnTo>
                    <a:pt x="5493361" y="254275"/>
                  </a:lnTo>
                  <a:lnTo>
                    <a:pt x="380561" y="254275"/>
                  </a:lnTo>
                  <a:lnTo>
                    <a:pt x="333836" y="263772"/>
                  </a:lnTo>
                  <a:lnTo>
                    <a:pt x="295573" y="289632"/>
                  </a:lnTo>
                  <a:lnTo>
                    <a:pt x="269719" y="327905"/>
                  </a:lnTo>
                  <a:lnTo>
                    <a:pt x="260223" y="374642"/>
                  </a:lnTo>
                  <a:lnTo>
                    <a:pt x="260223" y="7294239"/>
                  </a:lnTo>
                  <a:lnTo>
                    <a:pt x="269719" y="7340975"/>
                  </a:lnTo>
                  <a:lnTo>
                    <a:pt x="295573" y="7379248"/>
                  </a:lnTo>
                  <a:lnTo>
                    <a:pt x="333836" y="7405109"/>
                  </a:lnTo>
                  <a:lnTo>
                    <a:pt x="380561" y="7414606"/>
                  </a:lnTo>
                  <a:lnTo>
                    <a:pt x="5493261" y="7414606"/>
                  </a:lnTo>
                  <a:lnTo>
                    <a:pt x="5488635" y="7435394"/>
                  </a:lnTo>
                  <a:lnTo>
                    <a:pt x="5472115" y="7478899"/>
                  </a:lnTo>
                  <a:lnTo>
                    <a:pt x="5449844" y="7519217"/>
                  </a:lnTo>
                  <a:lnTo>
                    <a:pt x="5422318" y="7555831"/>
                  </a:lnTo>
                  <a:lnTo>
                    <a:pt x="5390032" y="7588227"/>
                  </a:lnTo>
                  <a:lnTo>
                    <a:pt x="5353481" y="7615888"/>
                  </a:lnTo>
                  <a:lnTo>
                    <a:pt x="5313160" y="7638300"/>
                  </a:lnTo>
                  <a:lnTo>
                    <a:pt x="5269563" y="7654946"/>
                  </a:lnTo>
                  <a:lnTo>
                    <a:pt x="5223187" y="7665312"/>
                  </a:lnTo>
                  <a:lnTo>
                    <a:pt x="5174525" y="7668882"/>
                  </a:lnTo>
                  <a:close/>
                </a:path>
                <a:path w="5502909" h="7668895">
                  <a:moveTo>
                    <a:pt x="5493261" y="7414606"/>
                  </a:moveTo>
                  <a:lnTo>
                    <a:pt x="5121877" y="7414606"/>
                  </a:lnTo>
                  <a:lnTo>
                    <a:pt x="5168602" y="7405109"/>
                  </a:lnTo>
                  <a:lnTo>
                    <a:pt x="5206866" y="7379248"/>
                  </a:lnTo>
                  <a:lnTo>
                    <a:pt x="5232719" y="7340975"/>
                  </a:lnTo>
                  <a:lnTo>
                    <a:pt x="5242215" y="7294239"/>
                  </a:lnTo>
                  <a:lnTo>
                    <a:pt x="5243719" y="7294239"/>
                  </a:lnTo>
                  <a:lnTo>
                    <a:pt x="5243719" y="374642"/>
                  </a:lnTo>
                  <a:lnTo>
                    <a:pt x="5234223" y="327905"/>
                  </a:lnTo>
                  <a:lnTo>
                    <a:pt x="5208369" y="289632"/>
                  </a:lnTo>
                  <a:lnTo>
                    <a:pt x="5170106" y="263772"/>
                  </a:lnTo>
                  <a:lnTo>
                    <a:pt x="5123381" y="254275"/>
                  </a:lnTo>
                  <a:lnTo>
                    <a:pt x="5493361" y="254275"/>
                  </a:lnTo>
                  <a:lnTo>
                    <a:pt x="5498910" y="279326"/>
                  </a:lnTo>
                  <a:lnTo>
                    <a:pt x="5502439" y="327905"/>
                  </a:lnTo>
                  <a:lnTo>
                    <a:pt x="5502439" y="7340975"/>
                  </a:lnTo>
                  <a:lnTo>
                    <a:pt x="5498910" y="7389216"/>
                  </a:lnTo>
                  <a:lnTo>
                    <a:pt x="5493261" y="7414606"/>
                  </a:lnTo>
                  <a:close/>
                </a:path>
              </a:pathLst>
            </a:custGeom>
            <a:solidFill>
              <a:srgbClr val="DEAB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1311648" y="1279717"/>
              <a:ext cx="5586730" cy="7753350"/>
            </a:xfrm>
            <a:custGeom>
              <a:avLst/>
              <a:gdLst/>
              <a:ahLst/>
              <a:cxnLst/>
              <a:rect l="l" t="t" r="r" b="b"/>
              <a:pathLst>
                <a:path w="5586730" h="7753350">
                  <a:moveTo>
                    <a:pt x="5206120" y="7753139"/>
                  </a:moveTo>
                  <a:lnTo>
                    <a:pt x="380568" y="7753139"/>
                  </a:lnTo>
                  <a:lnTo>
                    <a:pt x="332750" y="7750179"/>
                  </a:lnTo>
                  <a:lnTo>
                    <a:pt x="286727" y="7741537"/>
                  </a:lnTo>
                  <a:lnTo>
                    <a:pt x="242853" y="7727566"/>
                  </a:lnTo>
                  <a:lnTo>
                    <a:pt x="201480" y="7708619"/>
                  </a:lnTo>
                  <a:lnTo>
                    <a:pt x="162962" y="7685049"/>
                  </a:lnTo>
                  <a:lnTo>
                    <a:pt x="127653" y="7657209"/>
                  </a:lnTo>
                  <a:lnTo>
                    <a:pt x="95906" y="7625454"/>
                  </a:lnTo>
                  <a:lnTo>
                    <a:pt x="68073" y="7590136"/>
                  </a:lnTo>
                  <a:lnTo>
                    <a:pt x="44509" y="7551610"/>
                  </a:lnTo>
                  <a:lnTo>
                    <a:pt x="25566" y="7510227"/>
                  </a:lnTo>
                  <a:lnTo>
                    <a:pt x="11598" y="7466342"/>
                  </a:lnTo>
                  <a:lnTo>
                    <a:pt x="2958" y="7420308"/>
                  </a:lnTo>
                  <a:lnTo>
                    <a:pt x="0" y="7372478"/>
                  </a:lnTo>
                  <a:lnTo>
                    <a:pt x="0" y="382164"/>
                  </a:lnTo>
                  <a:lnTo>
                    <a:pt x="2958" y="334310"/>
                  </a:lnTo>
                  <a:lnTo>
                    <a:pt x="11598" y="288205"/>
                  </a:lnTo>
                  <a:lnTo>
                    <a:pt x="25566" y="244212"/>
                  </a:lnTo>
                  <a:lnTo>
                    <a:pt x="44509" y="202694"/>
                  </a:lnTo>
                  <a:lnTo>
                    <a:pt x="68073" y="164010"/>
                  </a:lnTo>
                  <a:lnTo>
                    <a:pt x="95906" y="128523"/>
                  </a:lnTo>
                  <a:lnTo>
                    <a:pt x="127653" y="96594"/>
                  </a:lnTo>
                  <a:lnTo>
                    <a:pt x="162962" y="68586"/>
                  </a:lnTo>
                  <a:lnTo>
                    <a:pt x="201480" y="44859"/>
                  </a:lnTo>
                  <a:lnTo>
                    <a:pt x="242853" y="25775"/>
                  </a:lnTo>
                  <a:lnTo>
                    <a:pt x="286727" y="11697"/>
                  </a:lnTo>
                  <a:lnTo>
                    <a:pt x="332750" y="2984"/>
                  </a:lnTo>
                  <a:lnTo>
                    <a:pt x="380568" y="0"/>
                  </a:lnTo>
                  <a:lnTo>
                    <a:pt x="5206120" y="0"/>
                  </a:lnTo>
                  <a:lnTo>
                    <a:pt x="5253938" y="2984"/>
                  </a:lnTo>
                  <a:lnTo>
                    <a:pt x="5299961" y="11697"/>
                  </a:lnTo>
                  <a:lnTo>
                    <a:pt x="5343836" y="25775"/>
                  </a:lnTo>
                  <a:lnTo>
                    <a:pt x="5382548" y="43632"/>
                  </a:lnTo>
                  <a:lnTo>
                    <a:pt x="5206120" y="43632"/>
                  </a:lnTo>
                  <a:lnTo>
                    <a:pt x="380568" y="43633"/>
                  </a:lnTo>
                  <a:lnTo>
                    <a:pt x="334726" y="46731"/>
                  </a:lnTo>
                  <a:lnTo>
                    <a:pt x="290733" y="55753"/>
                  </a:lnTo>
                  <a:lnTo>
                    <a:pt x="248996" y="70292"/>
                  </a:lnTo>
                  <a:lnTo>
                    <a:pt x="209922" y="89940"/>
                  </a:lnTo>
                  <a:lnTo>
                    <a:pt x="173920" y="114291"/>
                  </a:lnTo>
                  <a:lnTo>
                    <a:pt x="141397" y="142935"/>
                  </a:lnTo>
                  <a:lnTo>
                    <a:pt x="112759" y="175467"/>
                  </a:lnTo>
                  <a:lnTo>
                    <a:pt x="88414" y="211478"/>
                  </a:lnTo>
                  <a:lnTo>
                    <a:pt x="68771" y="250560"/>
                  </a:lnTo>
                  <a:lnTo>
                    <a:pt x="54235" y="292307"/>
                  </a:lnTo>
                  <a:lnTo>
                    <a:pt x="45215" y="336311"/>
                  </a:lnTo>
                  <a:lnTo>
                    <a:pt x="42118" y="382164"/>
                  </a:lnTo>
                  <a:lnTo>
                    <a:pt x="42118" y="7372478"/>
                  </a:lnTo>
                  <a:lnTo>
                    <a:pt x="45215" y="7418331"/>
                  </a:lnTo>
                  <a:lnTo>
                    <a:pt x="54235" y="7462335"/>
                  </a:lnTo>
                  <a:lnTo>
                    <a:pt x="68771" y="7504082"/>
                  </a:lnTo>
                  <a:lnTo>
                    <a:pt x="88414" y="7543165"/>
                  </a:lnTo>
                  <a:lnTo>
                    <a:pt x="112759" y="7579176"/>
                  </a:lnTo>
                  <a:lnTo>
                    <a:pt x="141397" y="7611707"/>
                  </a:lnTo>
                  <a:lnTo>
                    <a:pt x="173920" y="7640352"/>
                  </a:lnTo>
                  <a:lnTo>
                    <a:pt x="209922" y="7664702"/>
                  </a:lnTo>
                  <a:lnTo>
                    <a:pt x="248996" y="7684351"/>
                  </a:lnTo>
                  <a:lnTo>
                    <a:pt x="290733" y="7698890"/>
                  </a:lnTo>
                  <a:lnTo>
                    <a:pt x="334726" y="7707912"/>
                  </a:lnTo>
                  <a:lnTo>
                    <a:pt x="380568" y="7711010"/>
                  </a:lnTo>
                  <a:lnTo>
                    <a:pt x="5379986" y="7711010"/>
                  </a:lnTo>
                  <a:lnTo>
                    <a:pt x="5343836" y="7727566"/>
                  </a:lnTo>
                  <a:lnTo>
                    <a:pt x="5299961" y="7741537"/>
                  </a:lnTo>
                  <a:lnTo>
                    <a:pt x="5253938" y="7750179"/>
                  </a:lnTo>
                  <a:lnTo>
                    <a:pt x="5206120" y="7753139"/>
                  </a:lnTo>
                  <a:close/>
                </a:path>
                <a:path w="5586730" h="7753350">
                  <a:moveTo>
                    <a:pt x="5379986" y="7711010"/>
                  </a:moveTo>
                  <a:lnTo>
                    <a:pt x="5206120" y="7711010"/>
                  </a:lnTo>
                  <a:lnTo>
                    <a:pt x="5251962" y="7707912"/>
                  </a:lnTo>
                  <a:lnTo>
                    <a:pt x="5295956" y="7698890"/>
                  </a:lnTo>
                  <a:lnTo>
                    <a:pt x="5337693" y="7684351"/>
                  </a:lnTo>
                  <a:lnTo>
                    <a:pt x="5376766" y="7664702"/>
                  </a:lnTo>
                  <a:lnTo>
                    <a:pt x="5412768" y="7640352"/>
                  </a:lnTo>
                  <a:lnTo>
                    <a:pt x="5445292" y="7611707"/>
                  </a:lnTo>
                  <a:lnTo>
                    <a:pt x="5473929" y="7579176"/>
                  </a:lnTo>
                  <a:lnTo>
                    <a:pt x="5498274" y="7543165"/>
                  </a:lnTo>
                  <a:lnTo>
                    <a:pt x="5517918" y="7504082"/>
                  </a:lnTo>
                  <a:lnTo>
                    <a:pt x="5532453" y="7462335"/>
                  </a:lnTo>
                  <a:lnTo>
                    <a:pt x="5541473" y="7418331"/>
                  </a:lnTo>
                  <a:lnTo>
                    <a:pt x="5544571" y="7372478"/>
                  </a:lnTo>
                  <a:lnTo>
                    <a:pt x="5544571" y="382164"/>
                  </a:lnTo>
                  <a:lnTo>
                    <a:pt x="5541473" y="336311"/>
                  </a:lnTo>
                  <a:lnTo>
                    <a:pt x="5532453" y="292307"/>
                  </a:lnTo>
                  <a:lnTo>
                    <a:pt x="5517918" y="250560"/>
                  </a:lnTo>
                  <a:lnTo>
                    <a:pt x="5498274" y="211477"/>
                  </a:lnTo>
                  <a:lnTo>
                    <a:pt x="5473929" y="175466"/>
                  </a:lnTo>
                  <a:lnTo>
                    <a:pt x="5445292" y="142935"/>
                  </a:lnTo>
                  <a:lnTo>
                    <a:pt x="5412768" y="114290"/>
                  </a:lnTo>
                  <a:lnTo>
                    <a:pt x="5376766" y="89940"/>
                  </a:lnTo>
                  <a:lnTo>
                    <a:pt x="5337693" y="70291"/>
                  </a:lnTo>
                  <a:lnTo>
                    <a:pt x="5295956" y="55752"/>
                  </a:lnTo>
                  <a:lnTo>
                    <a:pt x="5251962" y="46730"/>
                  </a:lnTo>
                  <a:lnTo>
                    <a:pt x="5206120" y="43632"/>
                  </a:lnTo>
                  <a:lnTo>
                    <a:pt x="5382549" y="43633"/>
                  </a:lnTo>
                  <a:lnTo>
                    <a:pt x="5423726" y="68586"/>
                  </a:lnTo>
                  <a:lnTo>
                    <a:pt x="5459035" y="96594"/>
                  </a:lnTo>
                  <a:lnTo>
                    <a:pt x="5490783" y="128523"/>
                  </a:lnTo>
                  <a:lnTo>
                    <a:pt x="5518615" y="164010"/>
                  </a:lnTo>
                  <a:lnTo>
                    <a:pt x="5542179" y="202694"/>
                  </a:lnTo>
                  <a:lnTo>
                    <a:pt x="5561122" y="244212"/>
                  </a:lnTo>
                  <a:lnTo>
                    <a:pt x="5575090" y="288205"/>
                  </a:lnTo>
                  <a:lnTo>
                    <a:pt x="5583730" y="334310"/>
                  </a:lnTo>
                  <a:lnTo>
                    <a:pt x="5586688" y="382164"/>
                  </a:lnTo>
                  <a:lnTo>
                    <a:pt x="5586689" y="7372478"/>
                  </a:lnTo>
                  <a:lnTo>
                    <a:pt x="5583730" y="7420308"/>
                  </a:lnTo>
                  <a:lnTo>
                    <a:pt x="5575090" y="7466342"/>
                  </a:lnTo>
                  <a:lnTo>
                    <a:pt x="5561122" y="7510227"/>
                  </a:lnTo>
                  <a:lnTo>
                    <a:pt x="5542179" y="7551610"/>
                  </a:lnTo>
                  <a:lnTo>
                    <a:pt x="5518615" y="7590136"/>
                  </a:lnTo>
                  <a:lnTo>
                    <a:pt x="5490783" y="7625454"/>
                  </a:lnTo>
                  <a:lnTo>
                    <a:pt x="5459035" y="7657209"/>
                  </a:lnTo>
                  <a:lnTo>
                    <a:pt x="5423726" y="7685049"/>
                  </a:lnTo>
                  <a:lnTo>
                    <a:pt x="5385208" y="7708619"/>
                  </a:lnTo>
                  <a:lnTo>
                    <a:pt x="5379986" y="7711010"/>
                  </a:lnTo>
                  <a:close/>
                </a:path>
              </a:pathLst>
            </a:custGeom>
            <a:solidFill>
              <a:srgbClr val="56565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615328" y="1574373"/>
              <a:ext cx="4980840" cy="7154791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625145" y="1403093"/>
              <a:ext cx="90253" cy="90275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825184" y="1383532"/>
              <a:ext cx="129408" cy="129397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071874" y="1412117"/>
              <a:ext cx="72253" cy="72226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16125165" y="1260042"/>
              <a:ext cx="793115" cy="1350010"/>
            </a:xfrm>
            <a:custGeom>
              <a:avLst/>
              <a:gdLst/>
              <a:ahLst/>
              <a:cxnLst/>
              <a:rect l="l" t="t" r="r" b="b"/>
              <a:pathLst>
                <a:path w="793115" h="1350010">
                  <a:moveTo>
                    <a:pt x="379056" y="19685"/>
                  </a:moveTo>
                  <a:lnTo>
                    <a:pt x="375881" y="7099"/>
                  </a:lnTo>
                  <a:lnTo>
                    <a:pt x="367207" y="1435"/>
                  </a:lnTo>
                  <a:lnTo>
                    <a:pt x="354304" y="0"/>
                  </a:lnTo>
                  <a:lnTo>
                    <a:pt x="24739" y="0"/>
                  </a:lnTo>
                  <a:lnTo>
                    <a:pt x="11836" y="1435"/>
                  </a:lnTo>
                  <a:lnTo>
                    <a:pt x="3162" y="7099"/>
                  </a:lnTo>
                  <a:lnTo>
                    <a:pt x="0" y="19685"/>
                  </a:lnTo>
                  <a:lnTo>
                    <a:pt x="379056" y="19685"/>
                  </a:lnTo>
                  <a:close/>
                </a:path>
                <a:path w="793115" h="1350010">
                  <a:moveTo>
                    <a:pt x="792835" y="1046251"/>
                  </a:moveTo>
                  <a:lnTo>
                    <a:pt x="791400" y="1032827"/>
                  </a:lnTo>
                  <a:lnTo>
                    <a:pt x="785736" y="1023645"/>
                  </a:lnTo>
                  <a:lnTo>
                    <a:pt x="773163" y="1020229"/>
                  </a:lnTo>
                  <a:lnTo>
                    <a:pt x="773163" y="1349730"/>
                  </a:lnTo>
                  <a:lnTo>
                    <a:pt x="785736" y="1346568"/>
                  </a:lnTo>
                  <a:lnTo>
                    <a:pt x="791400" y="1337881"/>
                  </a:lnTo>
                  <a:lnTo>
                    <a:pt x="792835" y="1324978"/>
                  </a:lnTo>
                  <a:lnTo>
                    <a:pt x="792835" y="1046251"/>
                  </a:lnTo>
                  <a:close/>
                </a:path>
                <a:path w="793115" h="1350010">
                  <a:moveTo>
                    <a:pt x="792835" y="659574"/>
                  </a:moveTo>
                  <a:lnTo>
                    <a:pt x="791400" y="646150"/>
                  </a:lnTo>
                  <a:lnTo>
                    <a:pt x="785736" y="636955"/>
                  </a:lnTo>
                  <a:lnTo>
                    <a:pt x="773163" y="633552"/>
                  </a:lnTo>
                  <a:lnTo>
                    <a:pt x="773163" y="963053"/>
                  </a:lnTo>
                  <a:lnTo>
                    <a:pt x="785736" y="959878"/>
                  </a:lnTo>
                  <a:lnTo>
                    <a:pt x="791400" y="951204"/>
                  </a:lnTo>
                  <a:lnTo>
                    <a:pt x="792835" y="938301"/>
                  </a:lnTo>
                  <a:lnTo>
                    <a:pt x="792835" y="659574"/>
                  </a:lnTo>
                  <a:close/>
                </a:path>
              </a:pathLst>
            </a:custGeom>
            <a:solidFill>
              <a:srgbClr val="41414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4" name="object 1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193424" y="3803617"/>
            <a:ext cx="618100" cy="638080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193424" y="5912023"/>
            <a:ext cx="618100" cy="638080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193424" y="8190906"/>
            <a:ext cx="618100" cy="638080"/>
          </a:xfrm>
          <a:prstGeom prst="rect">
            <a:avLst/>
          </a:prstGeom>
        </p:spPr>
      </p:pic>
      <p:sp>
        <p:nvSpPr>
          <p:cNvPr id="17" name="object 17"/>
          <p:cNvSpPr/>
          <p:nvPr/>
        </p:nvSpPr>
        <p:spPr>
          <a:xfrm>
            <a:off x="1430997" y="11"/>
            <a:ext cx="1616075" cy="1446530"/>
          </a:xfrm>
          <a:custGeom>
            <a:avLst/>
            <a:gdLst/>
            <a:ahLst/>
            <a:cxnLst/>
            <a:rect l="l" t="t" r="r" b="b"/>
            <a:pathLst>
              <a:path w="1616075" h="1446530">
                <a:moveTo>
                  <a:pt x="1529537" y="39420"/>
                </a:moveTo>
                <a:lnTo>
                  <a:pt x="1517218" y="0"/>
                </a:lnTo>
                <a:lnTo>
                  <a:pt x="1490129" y="0"/>
                </a:lnTo>
                <a:lnTo>
                  <a:pt x="1529537" y="39420"/>
                </a:lnTo>
                <a:close/>
              </a:path>
              <a:path w="1616075" h="1446530">
                <a:moveTo>
                  <a:pt x="1543164" y="1170609"/>
                </a:moveTo>
                <a:lnTo>
                  <a:pt x="372554" y="0"/>
                </a:lnTo>
                <a:lnTo>
                  <a:pt x="0" y="0"/>
                </a:lnTo>
                <a:lnTo>
                  <a:pt x="1446339" y="1446403"/>
                </a:lnTo>
                <a:lnTo>
                  <a:pt x="1460665" y="1412582"/>
                </a:lnTo>
                <a:lnTo>
                  <a:pt x="1487398" y="1344295"/>
                </a:lnTo>
                <a:lnTo>
                  <a:pt x="1502816" y="1301242"/>
                </a:lnTo>
                <a:lnTo>
                  <a:pt x="1516557" y="1259941"/>
                </a:lnTo>
                <a:lnTo>
                  <a:pt x="1530718" y="1213713"/>
                </a:lnTo>
                <a:lnTo>
                  <a:pt x="1533347" y="1205064"/>
                </a:lnTo>
                <a:lnTo>
                  <a:pt x="1534655" y="1200619"/>
                </a:lnTo>
                <a:lnTo>
                  <a:pt x="1536814" y="1193126"/>
                </a:lnTo>
                <a:lnTo>
                  <a:pt x="1541081" y="1178102"/>
                </a:lnTo>
                <a:lnTo>
                  <a:pt x="1543164" y="1170609"/>
                </a:lnTo>
                <a:close/>
              </a:path>
              <a:path w="1616075" h="1446530">
                <a:moveTo>
                  <a:pt x="1612214" y="742975"/>
                </a:moveTo>
                <a:lnTo>
                  <a:pt x="869238" y="0"/>
                </a:lnTo>
                <a:lnTo>
                  <a:pt x="496658" y="0"/>
                </a:lnTo>
                <a:lnTo>
                  <a:pt x="1567662" y="1070914"/>
                </a:lnTo>
                <a:lnTo>
                  <a:pt x="1571993" y="1050645"/>
                </a:lnTo>
                <a:lnTo>
                  <a:pt x="1580045" y="1009967"/>
                </a:lnTo>
                <a:lnTo>
                  <a:pt x="1587233" y="969111"/>
                </a:lnTo>
                <a:lnTo>
                  <a:pt x="1593659" y="928204"/>
                </a:lnTo>
                <a:lnTo>
                  <a:pt x="1599260" y="887133"/>
                </a:lnTo>
                <a:lnTo>
                  <a:pt x="1603997" y="846023"/>
                </a:lnTo>
                <a:lnTo>
                  <a:pt x="1607896" y="804875"/>
                </a:lnTo>
                <a:lnTo>
                  <a:pt x="1610956" y="763612"/>
                </a:lnTo>
                <a:lnTo>
                  <a:pt x="1612214" y="742975"/>
                </a:lnTo>
                <a:close/>
              </a:path>
              <a:path w="1616075" h="1446530">
                <a:moveTo>
                  <a:pt x="1615490" y="622046"/>
                </a:moveTo>
                <a:lnTo>
                  <a:pt x="1614627" y="569658"/>
                </a:lnTo>
                <a:lnTo>
                  <a:pt x="1612430" y="517309"/>
                </a:lnTo>
                <a:lnTo>
                  <a:pt x="1608924" y="465035"/>
                </a:lnTo>
                <a:lnTo>
                  <a:pt x="1604086" y="412864"/>
                </a:lnTo>
                <a:lnTo>
                  <a:pt x="1597926" y="360819"/>
                </a:lnTo>
                <a:lnTo>
                  <a:pt x="1590459" y="308914"/>
                </a:lnTo>
                <a:lnTo>
                  <a:pt x="1581721" y="257149"/>
                </a:lnTo>
                <a:lnTo>
                  <a:pt x="1571599" y="205676"/>
                </a:lnTo>
                <a:lnTo>
                  <a:pt x="1365923" y="0"/>
                </a:lnTo>
                <a:lnTo>
                  <a:pt x="993444" y="0"/>
                </a:lnTo>
                <a:lnTo>
                  <a:pt x="1615490" y="622046"/>
                </a:lnTo>
                <a:close/>
              </a:path>
            </a:pathLst>
          </a:custGeom>
          <a:solidFill>
            <a:srgbClr val="D9D9D9">
              <a:alpha val="2587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8" name="object 18"/>
          <p:cNvGrpSpPr/>
          <p:nvPr/>
        </p:nvGrpSpPr>
        <p:grpSpPr>
          <a:xfrm>
            <a:off x="0" y="3"/>
            <a:ext cx="3743960" cy="3384550"/>
            <a:chOff x="0" y="3"/>
            <a:chExt cx="3743960" cy="3384550"/>
          </a:xfrm>
        </p:grpSpPr>
        <p:sp>
          <p:nvSpPr>
            <p:cNvPr id="19" name="object 19"/>
            <p:cNvSpPr/>
            <p:nvPr/>
          </p:nvSpPr>
          <p:spPr>
            <a:xfrm>
              <a:off x="0" y="11"/>
              <a:ext cx="2838450" cy="2683510"/>
            </a:xfrm>
            <a:custGeom>
              <a:avLst/>
              <a:gdLst/>
              <a:ahLst/>
              <a:cxnLst/>
              <a:rect l="l" t="t" r="r" b="b"/>
              <a:pathLst>
                <a:path w="2838450" h="2683510">
                  <a:moveTo>
                    <a:pt x="437311" y="2607348"/>
                  </a:moveTo>
                  <a:lnTo>
                    <a:pt x="0" y="2170061"/>
                  </a:lnTo>
                  <a:lnTo>
                    <a:pt x="0" y="2428583"/>
                  </a:lnTo>
                  <a:lnTo>
                    <a:pt x="76695" y="2468905"/>
                  </a:lnTo>
                  <a:lnTo>
                    <a:pt x="120561" y="2490063"/>
                  </a:lnTo>
                  <a:lnTo>
                    <a:pt x="164807" y="2510117"/>
                  </a:lnTo>
                  <a:lnTo>
                    <a:pt x="209423" y="2529078"/>
                  </a:lnTo>
                  <a:lnTo>
                    <a:pt x="254381" y="2546934"/>
                  </a:lnTo>
                  <a:lnTo>
                    <a:pt x="299681" y="2563685"/>
                  </a:lnTo>
                  <a:lnTo>
                    <a:pt x="345274" y="2579344"/>
                  </a:lnTo>
                  <a:lnTo>
                    <a:pt x="391160" y="2593898"/>
                  </a:lnTo>
                  <a:lnTo>
                    <a:pt x="437311" y="2607348"/>
                  </a:lnTo>
                  <a:close/>
                </a:path>
                <a:path w="2838450" h="2683510">
                  <a:moveTo>
                    <a:pt x="1009827" y="2683230"/>
                  </a:moveTo>
                  <a:lnTo>
                    <a:pt x="0" y="1673491"/>
                  </a:lnTo>
                  <a:lnTo>
                    <a:pt x="0" y="2045931"/>
                  </a:lnTo>
                  <a:lnTo>
                    <a:pt x="600011" y="2645943"/>
                  </a:lnTo>
                  <a:lnTo>
                    <a:pt x="638086" y="2652928"/>
                  </a:lnTo>
                  <a:lnTo>
                    <a:pt x="676262" y="2659176"/>
                  </a:lnTo>
                  <a:lnTo>
                    <a:pt x="714540" y="2664701"/>
                  </a:lnTo>
                  <a:lnTo>
                    <a:pt x="752906" y="2669514"/>
                  </a:lnTo>
                  <a:lnTo>
                    <a:pt x="791311" y="2673540"/>
                  </a:lnTo>
                  <a:lnTo>
                    <a:pt x="829818" y="2676829"/>
                  </a:lnTo>
                  <a:lnTo>
                    <a:pt x="874737" y="2679877"/>
                  </a:lnTo>
                  <a:lnTo>
                    <a:pt x="919721" y="2681986"/>
                  </a:lnTo>
                  <a:lnTo>
                    <a:pt x="964755" y="2683103"/>
                  </a:lnTo>
                  <a:lnTo>
                    <a:pt x="1009827" y="2683230"/>
                  </a:lnTo>
                  <a:close/>
                </a:path>
                <a:path w="2838450" h="2683510">
                  <a:moveTo>
                    <a:pt x="1454086" y="2630894"/>
                  </a:moveTo>
                  <a:lnTo>
                    <a:pt x="0" y="1176705"/>
                  </a:lnTo>
                  <a:lnTo>
                    <a:pt x="0" y="1549336"/>
                  </a:lnTo>
                  <a:lnTo>
                    <a:pt x="1129423" y="2678760"/>
                  </a:lnTo>
                  <a:lnTo>
                    <a:pt x="1170305" y="2675623"/>
                  </a:lnTo>
                  <a:lnTo>
                    <a:pt x="1211148" y="2671661"/>
                  </a:lnTo>
                  <a:lnTo>
                    <a:pt x="1251927" y="2666898"/>
                  </a:lnTo>
                  <a:lnTo>
                    <a:pt x="1292593" y="2661310"/>
                  </a:lnTo>
                  <a:lnTo>
                    <a:pt x="1333157" y="2654922"/>
                  </a:lnTo>
                  <a:lnTo>
                    <a:pt x="1393761" y="2643809"/>
                  </a:lnTo>
                  <a:lnTo>
                    <a:pt x="1454086" y="2630894"/>
                  </a:lnTo>
                  <a:close/>
                </a:path>
                <a:path w="2838450" h="2683510">
                  <a:moveTo>
                    <a:pt x="1826628" y="2506776"/>
                  </a:moveTo>
                  <a:lnTo>
                    <a:pt x="0" y="680046"/>
                  </a:lnTo>
                  <a:lnTo>
                    <a:pt x="0" y="1052525"/>
                  </a:lnTo>
                  <a:lnTo>
                    <a:pt x="1553019" y="2605557"/>
                  </a:lnTo>
                  <a:lnTo>
                    <a:pt x="1587792" y="2595372"/>
                  </a:lnTo>
                  <a:lnTo>
                    <a:pt x="1622463" y="2584577"/>
                  </a:lnTo>
                  <a:lnTo>
                    <a:pt x="1622666" y="2584577"/>
                  </a:lnTo>
                  <a:lnTo>
                    <a:pt x="1674126" y="2567254"/>
                  </a:lnTo>
                  <a:lnTo>
                    <a:pt x="1725396" y="2548496"/>
                  </a:lnTo>
                  <a:lnTo>
                    <a:pt x="1776260" y="2528328"/>
                  </a:lnTo>
                  <a:lnTo>
                    <a:pt x="1826628" y="2506776"/>
                  </a:lnTo>
                  <a:close/>
                </a:path>
                <a:path w="2838450" h="2683510">
                  <a:moveTo>
                    <a:pt x="2145741" y="2329078"/>
                  </a:moveTo>
                  <a:lnTo>
                    <a:pt x="0" y="183286"/>
                  </a:lnTo>
                  <a:lnTo>
                    <a:pt x="0" y="555764"/>
                  </a:lnTo>
                  <a:lnTo>
                    <a:pt x="1911096" y="2466886"/>
                  </a:lnTo>
                  <a:lnTo>
                    <a:pt x="1936864" y="2453741"/>
                  </a:lnTo>
                  <a:lnTo>
                    <a:pt x="1987956" y="2426258"/>
                  </a:lnTo>
                  <a:lnTo>
                    <a:pt x="2032203" y="2400960"/>
                  </a:lnTo>
                  <a:lnTo>
                    <a:pt x="2069795" y="2378341"/>
                  </a:lnTo>
                  <a:lnTo>
                    <a:pt x="2110016" y="2352814"/>
                  </a:lnTo>
                  <a:lnTo>
                    <a:pt x="2145741" y="2329078"/>
                  </a:lnTo>
                  <a:close/>
                </a:path>
                <a:path w="2838450" h="2683510">
                  <a:moveTo>
                    <a:pt x="2419566" y="2106142"/>
                  </a:moveTo>
                  <a:lnTo>
                    <a:pt x="2062416" y="1749056"/>
                  </a:lnTo>
                  <a:lnTo>
                    <a:pt x="313372" y="0"/>
                  </a:lnTo>
                  <a:lnTo>
                    <a:pt x="0" y="0"/>
                  </a:lnTo>
                  <a:lnTo>
                    <a:pt x="0" y="59105"/>
                  </a:lnTo>
                  <a:lnTo>
                    <a:pt x="2218334" y="2277427"/>
                  </a:lnTo>
                  <a:lnTo>
                    <a:pt x="2255088" y="2249335"/>
                  </a:lnTo>
                  <a:lnTo>
                    <a:pt x="2291321" y="2220264"/>
                  </a:lnTo>
                  <a:lnTo>
                    <a:pt x="2327033" y="2190242"/>
                  </a:lnTo>
                  <a:lnTo>
                    <a:pt x="2362225" y="2159292"/>
                  </a:lnTo>
                  <a:lnTo>
                    <a:pt x="2396909" y="2127427"/>
                  </a:lnTo>
                  <a:lnTo>
                    <a:pt x="2413927" y="2111527"/>
                  </a:lnTo>
                  <a:lnTo>
                    <a:pt x="2419566" y="2106142"/>
                  </a:lnTo>
                  <a:close/>
                </a:path>
                <a:path w="2838450" h="2683510">
                  <a:moveTo>
                    <a:pt x="2651074" y="1841030"/>
                  </a:moveTo>
                  <a:lnTo>
                    <a:pt x="810133" y="0"/>
                  </a:lnTo>
                  <a:lnTo>
                    <a:pt x="437565" y="0"/>
                  </a:lnTo>
                  <a:lnTo>
                    <a:pt x="2340775" y="1903133"/>
                  </a:lnTo>
                  <a:lnTo>
                    <a:pt x="2481542" y="2043836"/>
                  </a:lnTo>
                  <a:lnTo>
                    <a:pt x="2499068" y="2025129"/>
                  </a:lnTo>
                  <a:lnTo>
                    <a:pt x="2533281" y="1987080"/>
                  </a:lnTo>
                  <a:lnTo>
                    <a:pt x="2563723" y="1951799"/>
                  </a:lnTo>
                  <a:lnTo>
                    <a:pt x="2590508" y="1919465"/>
                  </a:lnTo>
                  <a:lnTo>
                    <a:pt x="2615704" y="1887689"/>
                  </a:lnTo>
                  <a:lnTo>
                    <a:pt x="2639466" y="1856676"/>
                  </a:lnTo>
                  <a:lnTo>
                    <a:pt x="2651074" y="1841030"/>
                  </a:lnTo>
                  <a:close/>
                </a:path>
                <a:path w="2838450" h="2683510">
                  <a:moveTo>
                    <a:pt x="2838170" y="1531302"/>
                  </a:moveTo>
                  <a:lnTo>
                    <a:pt x="2452979" y="1146111"/>
                  </a:lnTo>
                  <a:lnTo>
                    <a:pt x="1306868" y="0"/>
                  </a:lnTo>
                  <a:lnTo>
                    <a:pt x="934313" y="0"/>
                  </a:lnTo>
                  <a:lnTo>
                    <a:pt x="2080488" y="1146111"/>
                  </a:lnTo>
                  <a:lnTo>
                    <a:pt x="2702179" y="1767916"/>
                  </a:lnTo>
                  <a:lnTo>
                    <a:pt x="2730271" y="1724660"/>
                  </a:lnTo>
                  <a:lnTo>
                    <a:pt x="2752775" y="1688185"/>
                  </a:lnTo>
                  <a:lnTo>
                    <a:pt x="2778620" y="1643964"/>
                  </a:lnTo>
                  <a:lnTo>
                    <a:pt x="2803360" y="1599272"/>
                  </a:lnTo>
                  <a:lnTo>
                    <a:pt x="2826893" y="1554111"/>
                  </a:lnTo>
                  <a:lnTo>
                    <a:pt x="2838170" y="1531302"/>
                  </a:lnTo>
                  <a:close/>
                </a:path>
              </a:pathLst>
            </a:custGeom>
            <a:solidFill>
              <a:srgbClr val="D9D9D9">
                <a:alpha val="2587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648220" y="284949"/>
              <a:ext cx="3095625" cy="3099435"/>
            </a:xfrm>
            <a:custGeom>
              <a:avLst/>
              <a:gdLst/>
              <a:ahLst/>
              <a:cxnLst/>
              <a:rect l="l" t="t" r="r" b="b"/>
              <a:pathLst>
                <a:path w="3095625" h="3099435">
                  <a:moveTo>
                    <a:pt x="1128979" y="3041548"/>
                  </a:moveTo>
                  <a:lnTo>
                    <a:pt x="57645" y="1970189"/>
                  </a:lnTo>
                  <a:lnTo>
                    <a:pt x="72402" y="2019388"/>
                  </a:lnTo>
                  <a:lnTo>
                    <a:pt x="88734" y="2067877"/>
                  </a:lnTo>
                  <a:lnTo>
                    <a:pt x="106591" y="2115642"/>
                  </a:lnTo>
                  <a:lnTo>
                    <a:pt x="125907" y="2162657"/>
                  </a:lnTo>
                  <a:lnTo>
                    <a:pt x="936510" y="2973273"/>
                  </a:lnTo>
                  <a:lnTo>
                    <a:pt x="983551" y="2992628"/>
                  </a:lnTo>
                  <a:lnTo>
                    <a:pt x="1031316" y="3010484"/>
                  </a:lnTo>
                  <a:lnTo>
                    <a:pt x="1079792" y="3026803"/>
                  </a:lnTo>
                  <a:lnTo>
                    <a:pt x="1128979" y="3041548"/>
                  </a:lnTo>
                  <a:close/>
                </a:path>
                <a:path w="3095625" h="3099435">
                  <a:moveTo>
                    <a:pt x="1678203" y="3093961"/>
                  </a:moveTo>
                  <a:lnTo>
                    <a:pt x="5245" y="1421003"/>
                  </a:lnTo>
                  <a:lnTo>
                    <a:pt x="3073" y="1450555"/>
                  </a:lnTo>
                  <a:lnTo>
                    <a:pt x="1498" y="1480248"/>
                  </a:lnTo>
                  <a:lnTo>
                    <a:pt x="469" y="1510055"/>
                  </a:lnTo>
                  <a:lnTo>
                    <a:pt x="0" y="1539963"/>
                  </a:lnTo>
                  <a:lnTo>
                    <a:pt x="1559229" y="3099193"/>
                  </a:lnTo>
                  <a:lnTo>
                    <a:pt x="1589151" y="3098736"/>
                  </a:lnTo>
                  <a:lnTo>
                    <a:pt x="1618957" y="3097707"/>
                  </a:lnTo>
                  <a:lnTo>
                    <a:pt x="1648650" y="3096107"/>
                  </a:lnTo>
                  <a:lnTo>
                    <a:pt x="1678203" y="3093961"/>
                  </a:lnTo>
                  <a:close/>
                </a:path>
                <a:path w="3095625" h="3099435">
                  <a:moveTo>
                    <a:pt x="2085136" y="3004235"/>
                  </a:moveTo>
                  <a:lnTo>
                    <a:pt x="94996" y="1014095"/>
                  </a:lnTo>
                  <a:lnTo>
                    <a:pt x="86715" y="1037158"/>
                  </a:lnTo>
                  <a:lnTo>
                    <a:pt x="78790" y="1060386"/>
                  </a:lnTo>
                  <a:lnTo>
                    <a:pt x="71247" y="1083792"/>
                  </a:lnTo>
                  <a:lnTo>
                    <a:pt x="64071" y="1107376"/>
                  </a:lnTo>
                  <a:lnTo>
                    <a:pt x="1991855" y="3035160"/>
                  </a:lnTo>
                  <a:lnTo>
                    <a:pt x="2015375" y="3027984"/>
                  </a:lnTo>
                  <a:lnTo>
                    <a:pt x="2038794" y="3020441"/>
                  </a:lnTo>
                  <a:lnTo>
                    <a:pt x="2062048" y="3012529"/>
                  </a:lnTo>
                  <a:lnTo>
                    <a:pt x="2085136" y="3004235"/>
                  </a:lnTo>
                  <a:close/>
                </a:path>
                <a:path w="3095625" h="3099435">
                  <a:moveTo>
                    <a:pt x="2413724" y="2836087"/>
                  </a:moveTo>
                  <a:lnTo>
                    <a:pt x="263080" y="685444"/>
                  </a:lnTo>
                  <a:lnTo>
                    <a:pt x="250647" y="704215"/>
                  </a:lnTo>
                  <a:lnTo>
                    <a:pt x="238506" y="723163"/>
                  </a:lnTo>
                  <a:lnTo>
                    <a:pt x="226618" y="742276"/>
                  </a:lnTo>
                  <a:lnTo>
                    <a:pt x="214998" y="761568"/>
                  </a:lnTo>
                  <a:lnTo>
                    <a:pt x="2337600" y="2884170"/>
                  </a:lnTo>
                  <a:lnTo>
                    <a:pt x="2356891" y="2872511"/>
                  </a:lnTo>
                  <a:lnTo>
                    <a:pt x="2376005" y="2860649"/>
                  </a:lnTo>
                  <a:lnTo>
                    <a:pt x="2394966" y="2848508"/>
                  </a:lnTo>
                  <a:lnTo>
                    <a:pt x="2413724" y="2836087"/>
                  </a:lnTo>
                  <a:close/>
                </a:path>
                <a:path w="3095625" h="3099435">
                  <a:moveTo>
                    <a:pt x="2681782" y="2607526"/>
                  </a:moveTo>
                  <a:lnTo>
                    <a:pt x="491705" y="417449"/>
                  </a:lnTo>
                  <a:lnTo>
                    <a:pt x="475767" y="432511"/>
                  </a:lnTo>
                  <a:lnTo>
                    <a:pt x="460019" y="447789"/>
                  </a:lnTo>
                  <a:lnTo>
                    <a:pt x="444487" y="463308"/>
                  </a:lnTo>
                  <a:lnTo>
                    <a:pt x="429209" y="479031"/>
                  </a:lnTo>
                  <a:lnTo>
                    <a:pt x="2620213" y="2670022"/>
                  </a:lnTo>
                  <a:lnTo>
                    <a:pt x="2635923" y="2654757"/>
                  </a:lnTo>
                  <a:lnTo>
                    <a:pt x="2651442" y="2639225"/>
                  </a:lnTo>
                  <a:lnTo>
                    <a:pt x="2666733" y="2623477"/>
                  </a:lnTo>
                  <a:lnTo>
                    <a:pt x="2681782" y="2607526"/>
                  </a:lnTo>
                  <a:close/>
                </a:path>
                <a:path w="3095625" h="3099435">
                  <a:moveTo>
                    <a:pt x="2893250" y="2322195"/>
                  </a:moveTo>
                  <a:lnTo>
                    <a:pt x="777062" y="206019"/>
                  </a:lnTo>
                  <a:lnTo>
                    <a:pt x="757529" y="217462"/>
                  </a:lnTo>
                  <a:lnTo>
                    <a:pt x="738238" y="229184"/>
                  </a:lnTo>
                  <a:lnTo>
                    <a:pt x="719150" y="241185"/>
                  </a:lnTo>
                  <a:lnTo>
                    <a:pt x="700290" y="253441"/>
                  </a:lnTo>
                  <a:lnTo>
                    <a:pt x="2845816" y="2398979"/>
                  </a:lnTo>
                  <a:lnTo>
                    <a:pt x="2858071" y="2380094"/>
                  </a:lnTo>
                  <a:lnTo>
                    <a:pt x="2870073" y="2360993"/>
                  </a:lnTo>
                  <a:lnTo>
                    <a:pt x="2881807" y="2341689"/>
                  </a:lnTo>
                  <a:lnTo>
                    <a:pt x="2893250" y="2322195"/>
                  </a:lnTo>
                  <a:close/>
                </a:path>
                <a:path w="3095625" h="3099435">
                  <a:moveTo>
                    <a:pt x="3031071" y="1094130"/>
                  </a:moveTo>
                  <a:lnTo>
                    <a:pt x="3014078" y="1042250"/>
                  </a:lnTo>
                  <a:lnTo>
                    <a:pt x="2995358" y="991196"/>
                  </a:lnTo>
                  <a:lnTo>
                    <a:pt x="2974937" y="941006"/>
                  </a:lnTo>
                  <a:lnTo>
                    <a:pt x="2952864" y="891705"/>
                  </a:lnTo>
                  <a:lnTo>
                    <a:pt x="2207501" y="146354"/>
                  </a:lnTo>
                  <a:lnTo>
                    <a:pt x="2158212" y="124256"/>
                  </a:lnTo>
                  <a:lnTo>
                    <a:pt x="2108009" y="103797"/>
                  </a:lnTo>
                  <a:lnTo>
                    <a:pt x="2056955" y="85064"/>
                  </a:lnTo>
                  <a:lnTo>
                    <a:pt x="2005088" y="68135"/>
                  </a:lnTo>
                  <a:lnTo>
                    <a:pt x="3031071" y="1094130"/>
                  </a:lnTo>
                  <a:close/>
                </a:path>
                <a:path w="3095625" h="3099435">
                  <a:moveTo>
                    <a:pt x="3040646" y="1972957"/>
                  </a:moveTo>
                  <a:lnTo>
                    <a:pt x="1126223" y="58547"/>
                  </a:lnTo>
                  <a:lnTo>
                    <a:pt x="1102436" y="65519"/>
                  </a:lnTo>
                  <a:lnTo>
                    <a:pt x="1078839" y="72859"/>
                  </a:lnTo>
                  <a:lnTo>
                    <a:pt x="1055420" y="80543"/>
                  </a:lnTo>
                  <a:lnTo>
                    <a:pt x="1032154" y="88544"/>
                  </a:lnTo>
                  <a:lnTo>
                    <a:pt x="3010636" y="2067026"/>
                  </a:lnTo>
                  <a:lnTo>
                    <a:pt x="3018637" y="2043734"/>
                  </a:lnTo>
                  <a:lnTo>
                    <a:pt x="3026333" y="2020303"/>
                  </a:lnTo>
                  <a:lnTo>
                    <a:pt x="3033674" y="1996706"/>
                  </a:lnTo>
                  <a:lnTo>
                    <a:pt x="3040646" y="1972957"/>
                  </a:lnTo>
                  <a:close/>
                </a:path>
                <a:path w="3095625" h="3099435">
                  <a:moveTo>
                    <a:pt x="3095460" y="1531112"/>
                  </a:moveTo>
                  <a:lnTo>
                    <a:pt x="1564601" y="266"/>
                  </a:lnTo>
                  <a:lnTo>
                    <a:pt x="1554518" y="0"/>
                  </a:lnTo>
                  <a:lnTo>
                    <a:pt x="1549539" y="0"/>
                  </a:lnTo>
                  <a:lnTo>
                    <a:pt x="1522958" y="241"/>
                  </a:lnTo>
                  <a:lnTo>
                    <a:pt x="1496491" y="952"/>
                  </a:lnTo>
                  <a:lnTo>
                    <a:pt x="1470152" y="2108"/>
                  </a:lnTo>
                  <a:lnTo>
                    <a:pt x="1443939" y="3670"/>
                  </a:lnTo>
                  <a:lnTo>
                    <a:pt x="3095460" y="1655191"/>
                  </a:lnTo>
                  <a:lnTo>
                    <a:pt x="3095460" y="1531112"/>
                  </a:lnTo>
                  <a:close/>
                </a:path>
              </a:pathLst>
            </a:custGeom>
            <a:solidFill>
              <a:srgbClr val="FBBE00">
                <a:alpha val="2587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1" name="object 2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6579730" y="281014"/>
            <a:ext cx="1362074" cy="981074"/>
          </a:xfrm>
          <a:prstGeom prst="rect">
            <a:avLst/>
          </a:prstGeom>
        </p:spPr>
      </p:pic>
      <p:sp>
        <p:nvSpPr>
          <p:cNvPr id="22" name="object 22"/>
          <p:cNvSpPr txBox="1">
            <a:spLocks noGrp="1"/>
          </p:cNvSpPr>
          <p:nvPr>
            <p:ph type="title"/>
          </p:nvPr>
        </p:nvSpPr>
        <p:spPr>
          <a:xfrm>
            <a:off x="1016000" y="991589"/>
            <a:ext cx="6811009" cy="16179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450" spc="50" dirty="0">
                <a:solidFill>
                  <a:srgbClr val="F1BF24"/>
                </a:solidFill>
              </a:rPr>
              <a:t>Our</a:t>
            </a:r>
            <a:r>
              <a:rPr sz="10450" spc="-425" dirty="0">
                <a:solidFill>
                  <a:srgbClr val="F1BF24"/>
                </a:solidFill>
              </a:rPr>
              <a:t> </a:t>
            </a:r>
            <a:r>
              <a:rPr sz="10450" spc="445" dirty="0">
                <a:solidFill>
                  <a:srgbClr val="F1BF24"/>
                </a:solidFill>
              </a:rPr>
              <a:t>Goals</a:t>
            </a:r>
            <a:endParaRPr sz="10450"/>
          </a:p>
        </p:txBody>
      </p:sp>
      <p:sp>
        <p:nvSpPr>
          <p:cNvPr id="23" name="object 23"/>
          <p:cNvSpPr txBox="1"/>
          <p:nvPr/>
        </p:nvSpPr>
        <p:spPr>
          <a:xfrm>
            <a:off x="3070720" y="2964870"/>
            <a:ext cx="6400165" cy="5920740"/>
          </a:xfrm>
          <a:prstGeom prst="rect">
            <a:avLst/>
          </a:prstGeom>
        </p:spPr>
        <p:txBody>
          <a:bodyPr vert="horz" wrap="square" lIns="0" tIns="2292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05"/>
              </a:spcBef>
            </a:pPr>
            <a:r>
              <a:rPr sz="2950" b="1" spc="40" dirty="0">
                <a:solidFill>
                  <a:srgbClr val="FFFFFF"/>
                </a:solidFill>
                <a:latin typeface="Arial"/>
                <a:cs typeface="Arial"/>
              </a:rPr>
              <a:t>Freelance</a:t>
            </a:r>
            <a:r>
              <a:rPr sz="2950" b="1" spc="-1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b="1" spc="45" dirty="0">
                <a:solidFill>
                  <a:srgbClr val="FFFFFF"/>
                </a:solidFill>
                <a:latin typeface="Arial"/>
                <a:cs typeface="Arial"/>
              </a:rPr>
              <a:t>Platform</a:t>
            </a:r>
            <a:endParaRPr sz="2950">
              <a:latin typeface="Arial"/>
              <a:cs typeface="Arial"/>
            </a:endParaRPr>
          </a:p>
          <a:p>
            <a:pPr marL="12700" marR="5080">
              <a:lnSpc>
                <a:spcPct val="116100"/>
              </a:lnSpc>
              <a:spcBef>
                <a:spcPts val="844"/>
              </a:spcBef>
            </a:pPr>
            <a:r>
              <a:rPr sz="2100" spc="40" dirty="0">
                <a:solidFill>
                  <a:srgbClr val="E7E7E7"/>
                </a:solidFill>
                <a:latin typeface="Tahoma"/>
                <a:cs typeface="Tahoma"/>
              </a:rPr>
              <a:t>To </a:t>
            </a:r>
            <a:r>
              <a:rPr sz="2100" spc="80" dirty="0">
                <a:solidFill>
                  <a:srgbClr val="E7E7E7"/>
                </a:solidFill>
                <a:latin typeface="Tahoma"/>
                <a:cs typeface="Tahoma"/>
              </a:rPr>
              <a:t>Provide </a:t>
            </a:r>
            <a:r>
              <a:rPr sz="2100" spc="90" dirty="0">
                <a:solidFill>
                  <a:srgbClr val="E7E7E7"/>
                </a:solidFill>
                <a:latin typeface="Tahoma"/>
                <a:cs typeface="Tahoma"/>
              </a:rPr>
              <a:t>the </a:t>
            </a:r>
            <a:r>
              <a:rPr sz="2100" spc="75" dirty="0">
                <a:solidFill>
                  <a:srgbClr val="E7E7E7"/>
                </a:solidFill>
                <a:latin typeface="Tahoma"/>
                <a:cs typeface="Tahoma"/>
              </a:rPr>
              <a:t>Journalists </a:t>
            </a:r>
            <a:r>
              <a:rPr sz="2100" spc="110" dirty="0">
                <a:solidFill>
                  <a:srgbClr val="E7E7E7"/>
                </a:solidFill>
                <a:latin typeface="Tahoma"/>
                <a:cs typeface="Tahoma"/>
              </a:rPr>
              <a:t>community </a:t>
            </a:r>
            <a:r>
              <a:rPr sz="2100" spc="55" dirty="0">
                <a:solidFill>
                  <a:srgbClr val="E7E7E7"/>
                </a:solidFill>
                <a:latin typeface="Tahoma"/>
                <a:cs typeface="Tahoma"/>
              </a:rPr>
              <a:t>with </a:t>
            </a:r>
            <a:r>
              <a:rPr sz="2100" spc="60" dirty="0">
                <a:solidFill>
                  <a:srgbClr val="E7E7E7"/>
                </a:solidFill>
                <a:latin typeface="Tahoma"/>
                <a:cs typeface="Tahoma"/>
              </a:rPr>
              <a:t> </a:t>
            </a:r>
            <a:r>
              <a:rPr sz="2100" spc="70" dirty="0">
                <a:solidFill>
                  <a:srgbClr val="E7E7E7"/>
                </a:solidFill>
                <a:latin typeface="Tahoma"/>
                <a:cs typeface="Tahoma"/>
              </a:rPr>
              <a:t>freelanace</a:t>
            </a:r>
            <a:r>
              <a:rPr sz="2100" spc="-95" dirty="0">
                <a:solidFill>
                  <a:srgbClr val="E7E7E7"/>
                </a:solidFill>
                <a:latin typeface="Tahoma"/>
                <a:cs typeface="Tahoma"/>
              </a:rPr>
              <a:t> </a:t>
            </a:r>
            <a:r>
              <a:rPr sz="2100" spc="100" dirty="0">
                <a:solidFill>
                  <a:srgbClr val="E7E7E7"/>
                </a:solidFill>
                <a:latin typeface="Tahoma"/>
                <a:cs typeface="Tahoma"/>
              </a:rPr>
              <a:t>remote</a:t>
            </a:r>
            <a:r>
              <a:rPr sz="2100" spc="-90" dirty="0">
                <a:solidFill>
                  <a:srgbClr val="E7E7E7"/>
                </a:solidFill>
                <a:latin typeface="Tahoma"/>
                <a:cs typeface="Tahoma"/>
              </a:rPr>
              <a:t> </a:t>
            </a:r>
            <a:r>
              <a:rPr sz="2100" spc="50" dirty="0">
                <a:solidFill>
                  <a:srgbClr val="E7E7E7"/>
                </a:solidFill>
                <a:latin typeface="Tahoma"/>
                <a:cs typeface="Tahoma"/>
              </a:rPr>
              <a:t>work</a:t>
            </a:r>
            <a:r>
              <a:rPr sz="2100" spc="-95" dirty="0">
                <a:solidFill>
                  <a:srgbClr val="E7E7E7"/>
                </a:solidFill>
                <a:latin typeface="Tahoma"/>
                <a:cs typeface="Tahoma"/>
              </a:rPr>
              <a:t> </a:t>
            </a:r>
            <a:r>
              <a:rPr sz="2100" spc="95" dirty="0">
                <a:solidFill>
                  <a:srgbClr val="E7E7E7"/>
                </a:solidFill>
                <a:latin typeface="Tahoma"/>
                <a:cs typeface="Tahoma"/>
              </a:rPr>
              <a:t>opportunity</a:t>
            </a:r>
            <a:r>
              <a:rPr sz="2100" spc="-95" dirty="0">
                <a:solidFill>
                  <a:srgbClr val="E7E7E7"/>
                </a:solidFill>
                <a:latin typeface="Tahoma"/>
                <a:cs typeface="Tahoma"/>
              </a:rPr>
              <a:t> </a:t>
            </a:r>
            <a:r>
              <a:rPr sz="2100" spc="90" dirty="0">
                <a:solidFill>
                  <a:srgbClr val="E7E7E7"/>
                </a:solidFill>
                <a:latin typeface="Tahoma"/>
                <a:cs typeface="Tahoma"/>
              </a:rPr>
              <a:t>and</a:t>
            </a:r>
            <a:r>
              <a:rPr sz="2100" spc="-90" dirty="0">
                <a:solidFill>
                  <a:srgbClr val="E7E7E7"/>
                </a:solidFill>
                <a:latin typeface="Tahoma"/>
                <a:cs typeface="Tahoma"/>
              </a:rPr>
              <a:t> </a:t>
            </a:r>
            <a:r>
              <a:rPr sz="2100" spc="120" dirty="0">
                <a:solidFill>
                  <a:srgbClr val="E7E7E7"/>
                </a:solidFill>
                <a:latin typeface="Tahoma"/>
                <a:cs typeface="Tahoma"/>
              </a:rPr>
              <a:t>to</a:t>
            </a:r>
            <a:r>
              <a:rPr sz="2100" spc="-95" dirty="0">
                <a:solidFill>
                  <a:srgbClr val="E7E7E7"/>
                </a:solidFill>
                <a:latin typeface="Tahoma"/>
                <a:cs typeface="Tahoma"/>
              </a:rPr>
              <a:t> </a:t>
            </a:r>
            <a:r>
              <a:rPr sz="2100" spc="110" dirty="0">
                <a:solidFill>
                  <a:srgbClr val="E7E7E7"/>
                </a:solidFill>
                <a:latin typeface="Tahoma"/>
                <a:cs typeface="Tahoma"/>
              </a:rPr>
              <a:t>reduce </a:t>
            </a:r>
            <a:r>
              <a:rPr sz="2100" spc="-640" dirty="0">
                <a:solidFill>
                  <a:srgbClr val="E7E7E7"/>
                </a:solidFill>
                <a:latin typeface="Tahoma"/>
                <a:cs typeface="Tahoma"/>
              </a:rPr>
              <a:t> </a:t>
            </a:r>
            <a:r>
              <a:rPr sz="2100" spc="90" dirty="0">
                <a:solidFill>
                  <a:srgbClr val="E7E7E7"/>
                </a:solidFill>
                <a:latin typeface="Tahoma"/>
                <a:cs typeface="Tahoma"/>
              </a:rPr>
              <a:t>the</a:t>
            </a:r>
            <a:r>
              <a:rPr sz="2100" spc="-100" dirty="0">
                <a:solidFill>
                  <a:srgbClr val="E7E7E7"/>
                </a:solidFill>
                <a:latin typeface="Tahoma"/>
                <a:cs typeface="Tahoma"/>
              </a:rPr>
              <a:t> </a:t>
            </a:r>
            <a:r>
              <a:rPr sz="2100" spc="160" dirty="0">
                <a:solidFill>
                  <a:srgbClr val="E7E7E7"/>
                </a:solidFill>
                <a:latin typeface="Tahoma"/>
                <a:cs typeface="Tahoma"/>
              </a:rPr>
              <a:t>Job</a:t>
            </a:r>
            <a:r>
              <a:rPr sz="2100" spc="-95" dirty="0">
                <a:solidFill>
                  <a:srgbClr val="E7E7E7"/>
                </a:solidFill>
                <a:latin typeface="Tahoma"/>
                <a:cs typeface="Tahoma"/>
              </a:rPr>
              <a:t> </a:t>
            </a:r>
            <a:r>
              <a:rPr sz="2100" spc="85" dirty="0">
                <a:solidFill>
                  <a:srgbClr val="E7E7E7"/>
                </a:solidFill>
                <a:latin typeface="Tahoma"/>
                <a:cs typeface="Tahoma"/>
              </a:rPr>
              <a:t>insecurity</a:t>
            </a:r>
            <a:r>
              <a:rPr sz="2100" spc="-95" dirty="0">
                <a:solidFill>
                  <a:srgbClr val="E7E7E7"/>
                </a:solidFill>
                <a:latin typeface="Tahoma"/>
                <a:cs typeface="Tahoma"/>
              </a:rPr>
              <a:t> </a:t>
            </a:r>
            <a:r>
              <a:rPr sz="2100" spc="55" dirty="0">
                <a:solidFill>
                  <a:srgbClr val="E7E7E7"/>
                </a:solidFill>
                <a:latin typeface="Tahoma"/>
                <a:cs typeface="Tahoma"/>
              </a:rPr>
              <a:t>for</a:t>
            </a:r>
            <a:r>
              <a:rPr sz="2100" spc="-95" dirty="0">
                <a:solidFill>
                  <a:srgbClr val="E7E7E7"/>
                </a:solidFill>
                <a:latin typeface="Tahoma"/>
                <a:cs typeface="Tahoma"/>
              </a:rPr>
              <a:t> </a:t>
            </a:r>
            <a:r>
              <a:rPr sz="2100" spc="25" dirty="0">
                <a:solidFill>
                  <a:srgbClr val="E7E7E7"/>
                </a:solidFill>
                <a:latin typeface="Tahoma"/>
                <a:cs typeface="Tahoma"/>
              </a:rPr>
              <a:t>journalists.</a:t>
            </a:r>
            <a:endParaRPr sz="21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305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2950" b="1" spc="55" dirty="0">
                <a:solidFill>
                  <a:srgbClr val="FFFFFF"/>
                </a:solidFill>
                <a:latin typeface="Arial"/>
                <a:cs typeface="Arial"/>
              </a:rPr>
              <a:t>Preferred</a:t>
            </a:r>
            <a:r>
              <a:rPr sz="2950" b="1" spc="-1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b="1" spc="40" dirty="0">
                <a:solidFill>
                  <a:srgbClr val="FFFFFF"/>
                </a:solidFill>
                <a:latin typeface="Arial"/>
                <a:cs typeface="Arial"/>
              </a:rPr>
              <a:t>Guy</a:t>
            </a:r>
            <a:r>
              <a:rPr sz="2950" b="1" spc="-1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b="1" spc="30" dirty="0">
                <a:solidFill>
                  <a:srgbClr val="FFFFFF"/>
                </a:solidFill>
                <a:latin typeface="Arial"/>
                <a:cs typeface="Arial"/>
              </a:rPr>
              <a:t>for</a:t>
            </a:r>
            <a:r>
              <a:rPr sz="2950" b="1" spc="-1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b="1" spc="45" dirty="0">
                <a:solidFill>
                  <a:srgbClr val="FFFFFF"/>
                </a:solidFill>
                <a:latin typeface="Arial"/>
                <a:cs typeface="Arial"/>
              </a:rPr>
              <a:t>Companies</a:t>
            </a:r>
            <a:endParaRPr sz="2950">
              <a:latin typeface="Arial"/>
              <a:cs typeface="Arial"/>
            </a:endParaRPr>
          </a:p>
          <a:p>
            <a:pPr marL="12700" marR="125730">
              <a:lnSpc>
                <a:spcPct val="116100"/>
              </a:lnSpc>
              <a:spcBef>
                <a:spcPts val="844"/>
              </a:spcBef>
            </a:pPr>
            <a:r>
              <a:rPr sz="2100" spc="40" dirty="0">
                <a:solidFill>
                  <a:srgbClr val="E7E7E7"/>
                </a:solidFill>
                <a:latin typeface="Tahoma"/>
                <a:cs typeface="Tahoma"/>
              </a:rPr>
              <a:t>To </a:t>
            </a:r>
            <a:r>
              <a:rPr sz="2100" spc="95" dirty="0">
                <a:solidFill>
                  <a:srgbClr val="E7E7E7"/>
                </a:solidFill>
                <a:latin typeface="Tahoma"/>
                <a:cs typeface="Tahoma"/>
              </a:rPr>
              <a:t>provide </a:t>
            </a:r>
            <a:r>
              <a:rPr sz="2100" spc="90" dirty="0">
                <a:solidFill>
                  <a:srgbClr val="E7E7E7"/>
                </a:solidFill>
                <a:latin typeface="Tahoma"/>
                <a:cs typeface="Tahoma"/>
              </a:rPr>
              <a:t>the </a:t>
            </a:r>
            <a:r>
              <a:rPr sz="2100" spc="105" dirty="0">
                <a:solidFill>
                  <a:srgbClr val="E7E7E7"/>
                </a:solidFill>
                <a:latin typeface="Tahoma"/>
                <a:cs typeface="Tahoma"/>
              </a:rPr>
              <a:t>Media </a:t>
            </a:r>
            <a:r>
              <a:rPr sz="2100" spc="40" dirty="0">
                <a:solidFill>
                  <a:srgbClr val="E7E7E7"/>
                </a:solidFill>
                <a:latin typeface="Tahoma"/>
                <a:cs typeface="Tahoma"/>
              </a:rPr>
              <a:t>houses, </a:t>
            </a:r>
            <a:r>
              <a:rPr sz="2100" spc="85" dirty="0">
                <a:solidFill>
                  <a:srgbClr val="E7E7E7"/>
                </a:solidFill>
                <a:latin typeface="Tahoma"/>
                <a:cs typeface="Tahoma"/>
              </a:rPr>
              <a:t>News </a:t>
            </a:r>
            <a:r>
              <a:rPr sz="2100" spc="70" dirty="0">
                <a:solidFill>
                  <a:srgbClr val="E7E7E7"/>
                </a:solidFill>
                <a:latin typeface="Tahoma"/>
                <a:cs typeface="Tahoma"/>
              </a:rPr>
              <a:t>channel </a:t>
            </a:r>
            <a:r>
              <a:rPr sz="2100" spc="90" dirty="0">
                <a:solidFill>
                  <a:srgbClr val="E7E7E7"/>
                </a:solidFill>
                <a:latin typeface="Tahoma"/>
                <a:cs typeface="Tahoma"/>
              </a:rPr>
              <a:t>and </a:t>
            </a:r>
            <a:r>
              <a:rPr sz="2100" spc="95" dirty="0">
                <a:solidFill>
                  <a:srgbClr val="E7E7E7"/>
                </a:solidFill>
                <a:latin typeface="Tahoma"/>
                <a:cs typeface="Tahoma"/>
              </a:rPr>
              <a:t> </a:t>
            </a:r>
            <a:r>
              <a:rPr sz="2100" spc="50" dirty="0">
                <a:solidFill>
                  <a:srgbClr val="E7E7E7"/>
                </a:solidFill>
                <a:latin typeface="Tahoma"/>
                <a:cs typeface="Tahoma"/>
              </a:rPr>
              <a:t>online</a:t>
            </a:r>
            <a:r>
              <a:rPr sz="2100" spc="-90" dirty="0">
                <a:solidFill>
                  <a:srgbClr val="E7E7E7"/>
                </a:solidFill>
                <a:latin typeface="Tahoma"/>
                <a:cs typeface="Tahoma"/>
              </a:rPr>
              <a:t> </a:t>
            </a:r>
            <a:r>
              <a:rPr sz="2100" spc="95" dirty="0">
                <a:solidFill>
                  <a:srgbClr val="E7E7E7"/>
                </a:solidFill>
                <a:latin typeface="Tahoma"/>
                <a:cs typeface="Tahoma"/>
              </a:rPr>
              <a:t>newspapers</a:t>
            </a:r>
            <a:r>
              <a:rPr sz="2100" spc="-85" dirty="0">
                <a:solidFill>
                  <a:srgbClr val="E7E7E7"/>
                </a:solidFill>
                <a:latin typeface="Tahoma"/>
                <a:cs typeface="Tahoma"/>
              </a:rPr>
              <a:t> </a:t>
            </a:r>
            <a:r>
              <a:rPr sz="2100" spc="110" dirty="0">
                <a:solidFill>
                  <a:srgbClr val="E7E7E7"/>
                </a:solidFill>
                <a:latin typeface="Tahoma"/>
                <a:cs typeface="Tahoma"/>
              </a:rPr>
              <a:t>companies</a:t>
            </a:r>
            <a:r>
              <a:rPr sz="2100" spc="-85" dirty="0">
                <a:solidFill>
                  <a:srgbClr val="E7E7E7"/>
                </a:solidFill>
                <a:latin typeface="Tahoma"/>
                <a:cs typeface="Tahoma"/>
              </a:rPr>
              <a:t> </a:t>
            </a:r>
            <a:r>
              <a:rPr sz="2100" spc="55" dirty="0">
                <a:solidFill>
                  <a:srgbClr val="E7E7E7"/>
                </a:solidFill>
                <a:latin typeface="Tahoma"/>
                <a:cs typeface="Tahoma"/>
              </a:rPr>
              <a:t>with</a:t>
            </a:r>
            <a:r>
              <a:rPr sz="2100" spc="-85" dirty="0">
                <a:solidFill>
                  <a:srgbClr val="E7E7E7"/>
                </a:solidFill>
                <a:latin typeface="Tahoma"/>
                <a:cs typeface="Tahoma"/>
              </a:rPr>
              <a:t> </a:t>
            </a:r>
            <a:r>
              <a:rPr sz="2100" spc="130" dirty="0">
                <a:solidFill>
                  <a:srgbClr val="E7E7E7"/>
                </a:solidFill>
                <a:latin typeface="Tahoma"/>
                <a:cs typeface="Tahoma"/>
              </a:rPr>
              <a:t>best</a:t>
            </a:r>
            <a:r>
              <a:rPr sz="2100" spc="-90" dirty="0">
                <a:solidFill>
                  <a:srgbClr val="E7E7E7"/>
                </a:solidFill>
                <a:latin typeface="Tahoma"/>
                <a:cs typeface="Tahoma"/>
              </a:rPr>
              <a:t> </a:t>
            </a:r>
            <a:r>
              <a:rPr sz="2100" spc="40" dirty="0">
                <a:solidFill>
                  <a:srgbClr val="E7E7E7"/>
                </a:solidFill>
                <a:latin typeface="Tahoma"/>
                <a:cs typeface="Tahoma"/>
              </a:rPr>
              <a:t>journalist</a:t>
            </a:r>
            <a:endParaRPr sz="21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28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325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2950" b="1" spc="185" dirty="0">
                <a:solidFill>
                  <a:srgbClr val="FFFFFF"/>
                </a:solidFill>
                <a:latin typeface="Arial"/>
                <a:cs typeface="Arial"/>
              </a:rPr>
              <a:t>Up-to-Date</a:t>
            </a:r>
            <a:r>
              <a:rPr sz="2950" b="1" spc="-1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b="1" spc="30" dirty="0">
                <a:solidFill>
                  <a:srgbClr val="FFFFFF"/>
                </a:solidFill>
                <a:latin typeface="Arial"/>
                <a:cs typeface="Arial"/>
              </a:rPr>
              <a:t>News</a:t>
            </a:r>
            <a:r>
              <a:rPr sz="2950" b="1" spc="-1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b="1" spc="90" dirty="0">
                <a:solidFill>
                  <a:srgbClr val="FFFFFF"/>
                </a:solidFill>
                <a:latin typeface="Arial"/>
                <a:cs typeface="Arial"/>
              </a:rPr>
              <a:t>updates</a:t>
            </a:r>
            <a:endParaRPr sz="2950">
              <a:latin typeface="Arial"/>
              <a:cs typeface="Arial"/>
            </a:endParaRPr>
          </a:p>
          <a:p>
            <a:pPr marL="12700" marR="8255">
              <a:lnSpc>
                <a:spcPct val="116100"/>
              </a:lnSpc>
              <a:spcBef>
                <a:spcPts val="844"/>
              </a:spcBef>
            </a:pPr>
            <a:r>
              <a:rPr sz="2100" spc="-30" dirty="0">
                <a:solidFill>
                  <a:srgbClr val="E7E7E7"/>
                </a:solidFill>
                <a:latin typeface="Tahoma"/>
                <a:cs typeface="Tahoma"/>
              </a:rPr>
              <a:t>·to </a:t>
            </a:r>
            <a:r>
              <a:rPr sz="2100" spc="100" dirty="0">
                <a:solidFill>
                  <a:srgbClr val="E7E7E7"/>
                </a:solidFill>
                <a:latin typeface="Tahoma"/>
                <a:cs typeface="Tahoma"/>
              </a:rPr>
              <a:t>keep </a:t>
            </a:r>
            <a:r>
              <a:rPr sz="2100" spc="85" dirty="0">
                <a:solidFill>
                  <a:srgbClr val="E7E7E7"/>
                </a:solidFill>
                <a:latin typeface="Tahoma"/>
                <a:cs typeface="Tahoma"/>
              </a:rPr>
              <a:t>everyone </a:t>
            </a:r>
            <a:r>
              <a:rPr sz="2100" spc="110" dirty="0">
                <a:solidFill>
                  <a:srgbClr val="E7E7E7"/>
                </a:solidFill>
                <a:latin typeface="Tahoma"/>
                <a:cs typeface="Tahoma"/>
              </a:rPr>
              <a:t>up </a:t>
            </a:r>
            <a:r>
              <a:rPr sz="2100" spc="120" dirty="0">
                <a:solidFill>
                  <a:srgbClr val="E7E7E7"/>
                </a:solidFill>
                <a:latin typeface="Tahoma"/>
                <a:cs typeface="Tahoma"/>
              </a:rPr>
              <a:t>to </a:t>
            </a:r>
            <a:r>
              <a:rPr sz="2100" spc="110" dirty="0">
                <a:solidFill>
                  <a:srgbClr val="E7E7E7"/>
                </a:solidFill>
                <a:latin typeface="Tahoma"/>
                <a:cs typeface="Tahoma"/>
              </a:rPr>
              <a:t>date </a:t>
            </a:r>
            <a:r>
              <a:rPr sz="2100" spc="100" dirty="0">
                <a:solidFill>
                  <a:srgbClr val="E7E7E7"/>
                </a:solidFill>
                <a:latin typeface="Tahoma"/>
                <a:cs typeface="Tahoma"/>
              </a:rPr>
              <a:t>about </a:t>
            </a:r>
            <a:r>
              <a:rPr sz="2100" spc="75" dirty="0">
                <a:solidFill>
                  <a:srgbClr val="E7E7E7"/>
                </a:solidFill>
                <a:latin typeface="Tahoma"/>
                <a:cs typeface="Tahoma"/>
              </a:rPr>
              <a:t>daily </a:t>
            </a:r>
            <a:r>
              <a:rPr sz="2100" spc="80" dirty="0">
                <a:solidFill>
                  <a:srgbClr val="E7E7E7"/>
                </a:solidFill>
                <a:latin typeface="Tahoma"/>
                <a:cs typeface="Tahoma"/>
              </a:rPr>
              <a:t>news </a:t>
            </a:r>
            <a:r>
              <a:rPr sz="2100" spc="85" dirty="0">
                <a:solidFill>
                  <a:srgbClr val="E7E7E7"/>
                </a:solidFill>
                <a:latin typeface="Tahoma"/>
                <a:cs typeface="Tahoma"/>
              </a:rPr>
              <a:t> </a:t>
            </a:r>
            <a:r>
              <a:rPr sz="2100" spc="95" dirty="0">
                <a:solidFill>
                  <a:srgbClr val="E7E7E7"/>
                </a:solidFill>
                <a:latin typeface="Tahoma"/>
                <a:cs typeface="Tahoma"/>
              </a:rPr>
              <a:t>reports</a:t>
            </a:r>
            <a:r>
              <a:rPr sz="2100" spc="-105" dirty="0">
                <a:solidFill>
                  <a:srgbClr val="E7E7E7"/>
                </a:solidFill>
                <a:latin typeface="Tahoma"/>
                <a:cs typeface="Tahoma"/>
              </a:rPr>
              <a:t> </a:t>
            </a:r>
            <a:r>
              <a:rPr sz="2100" spc="155" dirty="0">
                <a:solidFill>
                  <a:srgbClr val="E7E7E7"/>
                </a:solidFill>
                <a:latin typeface="Tahoma"/>
                <a:cs typeface="Tahoma"/>
              </a:rPr>
              <a:t>by</a:t>
            </a:r>
            <a:r>
              <a:rPr sz="2100" spc="-105" dirty="0">
                <a:solidFill>
                  <a:srgbClr val="E7E7E7"/>
                </a:solidFill>
                <a:latin typeface="Tahoma"/>
                <a:cs typeface="Tahoma"/>
              </a:rPr>
              <a:t> </a:t>
            </a:r>
            <a:r>
              <a:rPr sz="2100" spc="70" dirty="0">
                <a:solidFill>
                  <a:srgbClr val="E7E7E7"/>
                </a:solidFill>
                <a:latin typeface="Tahoma"/>
                <a:cs typeface="Tahoma"/>
              </a:rPr>
              <a:t>providing</a:t>
            </a:r>
            <a:r>
              <a:rPr sz="2100" spc="-100" dirty="0">
                <a:solidFill>
                  <a:srgbClr val="E7E7E7"/>
                </a:solidFill>
                <a:latin typeface="Tahoma"/>
                <a:cs typeface="Tahoma"/>
              </a:rPr>
              <a:t> </a:t>
            </a:r>
            <a:r>
              <a:rPr sz="2100" spc="80" dirty="0">
                <a:solidFill>
                  <a:srgbClr val="E7E7E7"/>
                </a:solidFill>
                <a:latin typeface="Tahoma"/>
                <a:cs typeface="Tahoma"/>
              </a:rPr>
              <a:t>anauthentic</a:t>
            </a:r>
            <a:r>
              <a:rPr sz="2100" spc="-105" dirty="0">
                <a:solidFill>
                  <a:srgbClr val="E7E7E7"/>
                </a:solidFill>
                <a:latin typeface="Tahoma"/>
                <a:cs typeface="Tahoma"/>
              </a:rPr>
              <a:t> </a:t>
            </a:r>
            <a:r>
              <a:rPr sz="2100" spc="90" dirty="0">
                <a:solidFill>
                  <a:srgbClr val="E7E7E7"/>
                </a:solidFill>
                <a:latin typeface="Tahoma"/>
                <a:cs typeface="Tahoma"/>
              </a:rPr>
              <a:t>and</a:t>
            </a:r>
            <a:r>
              <a:rPr sz="2100" spc="-100" dirty="0">
                <a:solidFill>
                  <a:srgbClr val="E7E7E7"/>
                </a:solidFill>
                <a:latin typeface="Tahoma"/>
                <a:cs typeface="Tahoma"/>
              </a:rPr>
              <a:t> </a:t>
            </a:r>
            <a:r>
              <a:rPr sz="2100" spc="55" dirty="0">
                <a:solidFill>
                  <a:srgbClr val="E7E7E7"/>
                </a:solidFill>
                <a:latin typeface="Tahoma"/>
                <a:cs typeface="Tahoma"/>
              </a:rPr>
              <a:t>reliable</a:t>
            </a:r>
            <a:r>
              <a:rPr sz="2100" spc="-105" dirty="0">
                <a:solidFill>
                  <a:srgbClr val="E7E7E7"/>
                </a:solidFill>
                <a:latin typeface="Tahoma"/>
                <a:cs typeface="Tahoma"/>
              </a:rPr>
              <a:t> </a:t>
            </a:r>
            <a:r>
              <a:rPr sz="2100" spc="80" dirty="0">
                <a:solidFill>
                  <a:srgbClr val="E7E7E7"/>
                </a:solidFill>
                <a:latin typeface="Tahoma"/>
                <a:cs typeface="Tahoma"/>
              </a:rPr>
              <a:t>news</a:t>
            </a:r>
            <a:endParaRPr sz="21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159502" y="0"/>
            <a:ext cx="10128885" cy="8797290"/>
            <a:chOff x="8159502" y="0"/>
            <a:chExt cx="10128885" cy="8797290"/>
          </a:xfrm>
        </p:grpSpPr>
        <p:sp>
          <p:nvSpPr>
            <p:cNvPr id="3" name="object 3"/>
            <p:cNvSpPr/>
            <p:nvPr/>
          </p:nvSpPr>
          <p:spPr>
            <a:xfrm>
              <a:off x="13434149" y="11"/>
              <a:ext cx="4853940" cy="5147945"/>
            </a:xfrm>
            <a:custGeom>
              <a:avLst/>
              <a:gdLst/>
              <a:ahLst/>
              <a:cxnLst/>
              <a:rect l="l" t="t" r="r" b="b"/>
              <a:pathLst>
                <a:path w="4853940" h="5147945">
                  <a:moveTo>
                    <a:pt x="1791893" y="0"/>
                  </a:moveTo>
                  <a:lnTo>
                    <a:pt x="1486268" y="0"/>
                  </a:lnTo>
                  <a:lnTo>
                    <a:pt x="1463268" y="11709"/>
                  </a:lnTo>
                  <a:lnTo>
                    <a:pt x="1417523" y="36118"/>
                  </a:lnTo>
                  <a:lnTo>
                    <a:pt x="1372171" y="61455"/>
                  </a:lnTo>
                  <a:lnTo>
                    <a:pt x="1327188" y="87731"/>
                  </a:lnTo>
                  <a:lnTo>
                    <a:pt x="1282611" y="114935"/>
                  </a:lnTo>
                  <a:lnTo>
                    <a:pt x="1238453" y="143065"/>
                  </a:lnTo>
                  <a:lnTo>
                    <a:pt x="1194727" y="172135"/>
                  </a:lnTo>
                  <a:lnTo>
                    <a:pt x="1151445" y="202133"/>
                  </a:lnTo>
                  <a:lnTo>
                    <a:pt x="1108621" y="233070"/>
                  </a:lnTo>
                  <a:lnTo>
                    <a:pt x="1066266" y="264947"/>
                  </a:lnTo>
                  <a:lnTo>
                    <a:pt x="1026375" y="296176"/>
                  </a:lnTo>
                  <a:lnTo>
                    <a:pt x="986942" y="328244"/>
                  </a:lnTo>
                  <a:lnTo>
                    <a:pt x="947978" y="361162"/>
                  </a:lnTo>
                  <a:lnTo>
                    <a:pt x="909485" y="394919"/>
                  </a:lnTo>
                  <a:lnTo>
                    <a:pt x="871486" y="429514"/>
                  </a:lnTo>
                  <a:lnTo>
                    <a:pt x="833983" y="464959"/>
                  </a:lnTo>
                  <a:lnTo>
                    <a:pt x="797001" y="501256"/>
                  </a:lnTo>
                  <a:lnTo>
                    <a:pt x="761085" y="537845"/>
                  </a:lnTo>
                  <a:lnTo>
                    <a:pt x="726008" y="574929"/>
                  </a:lnTo>
                  <a:lnTo>
                    <a:pt x="691769" y="612521"/>
                  </a:lnTo>
                  <a:lnTo>
                    <a:pt x="658355" y="650570"/>
                  </a:lnTo>
                  <a:lnTo>
                    <a:pt x="625767" y="689102"/>
                  </a:lnTo>
                  <a:lnTo>
                    <a:pt x="594017" y="728078"/>
                  </a:lnTo>
                  <a:lnTo>
                    <a:pt x="563092" y="767511"/>
                  </a:lnTo>
                  <a:lnTo>
                    <a:pt x="532993" y="807364"/>
                  </a:lnTo>
                  <a:lnTo>
                    <a:pt x="503732" y="847648"/>
                  </a:lnTo>
                  <a:lnTo>
                    <a:pt x="475297" y="888339"/>
                  </a:lnTo>
                  <a:lnTo>
                    <a:pt x="447687" y="929424"/>
                  </a:lnTo>
                  <a:lnTo>
                    <a:pt x="420916" y="970902"/>
                  </a:lnTo>
                  <a:lnTo>
                    <a:pt x="394957" y="1012748"/>
                  </a:lnTo>
                  <a:lnTo>
                    <a:pt x="369836" y="1054963"/>
                  </a:lnTo>
                  <a:lnTo>
                    <a:pt x="345528" y="1097521"/>
                  </a:lnTo>
                  <a:lnTo>
                    <a:pt x="322059" y="1140421"/>
                  </a:lnTo>
                  <a:lnTo>
                    <a:pt x="299402" y="1183652"/>
                  </a:lnTo>
                  <a:lnTo>
                    <a:pt x="277583" y="1227201"/>
                  </a:lnTo>
                  <a:lnTo>
                    <a:pt x="256578" y="1271054"/>
                  </a:lnTo>
                  <a:lnTo>
                    <a:pt x="236397" y="1315186"/>
                  </a:lnTo>
                  <a:lnTo>
                    <a:pt x="212407" y="1370533"/>
                  </a:lnTo>
                  <a:lnTo>
                    <a:pt x="189712" y="1426273"/>
                  </a:lnTo>
                  <a:lnTo>
                    <a:pt x="174713" y="1465326"/>
                  </a:lnTo>
                  <a:lnTo>
                    <a:pt x="169862" y="1478343"/>
                  </a:lnTo>
                  <a:lnTo>
                    <a:pt x="150825" y="1531188"/>
                  </a:lnTo>
                  <a:lnTo>
                    <a:pt x="132880" y="1584299"/>
                  </a:lnTo>
                  <a:lnTo>
                    <a:pt x="116065" y="1637677"/>
                  </a:lnTo>
                  <a:lnTo>
                    <a:pt x="100431" y="1691309"/>
                  </a:lnTo>
                  <a:lnTo>
                    <a:pt x="1791893" y="0"/>
                  </a:lnTo>
                  <a:close/>
                </a:path>
                <a:path w="4853940" h="5147945">
                  <a:moveTo>
                    <a:pt x="2449830" y="0"/>
                  </a:moveTo>
                  <a:lnTo>
                    <a:pt x="1956320" y="0"/>
                  </a:lnTo>
                  <a:lnTo>
                    <a:pt x="49364" y="1906943"/>
                  </a:lnTo>
                  <a:lnTo>
                    <a:pt x="38087" y="1969731"/>
                  </a:lnTo>
                  <a:lnTo>
                    <a:pt x="28257" y="2032774"/>
                  </a:lnTo>
                  <a:lnTo>
                    <a:pt x="21907" y="2079345"/>
                  </a:lnTo>
                  <a:lnTo>
                    <a:pt x="16344" y="2126018"/>
                  </a:lnTo>
                  <a:lnTo>
                    <a:pt x="11595" y="2172779"/>
                  </a:lnTo>
                  <a:lnTo>
                    <a:pt x="7645" y="2219617"/>
                  </a:lnTo>
                  <a:lnTo>
                    <a:pt x="4508" y="2266505"/>
                  </a:lnTo>
                  <a:lnTo>
                    <a:pt x="2184" y="2313432"/>
                  </a:lnTo>
                  <a:lnTo>
                    <a:pt x="584" y="2364587"/>
                  </a:lnTo>
                  <a:lnTo>
                    <a:pt x="0" y="2449855"/>
                  </a:lnTo>
                  <a:lnTo>
                    <a:pt x="362686" y="2087105"/>
                  </a:lnTo>
                  <a:lnTo>
                    <a:pt x="2449830" y="0"/>
                  </a:lnTo>
                  <a:close/>
                </a:path>
                <a:path w="4853940" h="5147945">
                  <a:moveTo>
                    <a:pt x="3107779" y="0"/>
                  </a:moveTo>
                  <a:lnTo>
                    <a:pt x="2614180" y="0"/>
                  </a:lnTo>
                  <a:lnTo>
                    <a:pt x="5943" y="2608237"/>
                  </a:lnTo>
                  <a:lnTo>
                    <a:pt x="10058" y="2662517"/>
                  </a:lnTo>
                  <a:lnTo>
                    <a:pt x="15290" y="2716530"/>
                  </a:lnTo>
                  <a:lnTo>
                    <a:pt x="19926" y="2757005"/>
                  </a:lnTo>
                  <a:lnTo>
                    <a:pt x="25158" y="2797454"/>
                  </a:lnTo>
                  <a:lnTo>
                    <a:pt x="33096" y="2851277"/>
                  </a:lnTo>
                  <a:lnTo>
                    <a:pt x="44526" y="2918320"/>
                  </a:lnTo>
                  <a:lnTo>
                    <a:pt x="52184" y="2958439"/>
                  </a:lnTo>
                  <a:lnTo>
                    <a:pt x="60452" y="2998508"/>
                  </a:lnTo>
                  <a:lnTo>
                    <a:pt x="69316" y="3038500"/>
                  </a:lnTo>
                  <a:lnTo>
                    <a:pt x="668909" y="2438844"/>
                  </a:lnTo>
                  <a:lnTo>
                    <a:pt x="3107779" y="0"/>
                  </a:lnTo>
                  <a:close/>
                </a:path>
                <a:path w="4853940" h="5147945">
                  <a:moveTo>
                    <a:pt x="3765639" y="0"/>
                  </a:moveTo>
                  <a:lnTo>
                    <a:pt x="3272320" y="0"/>
                  </a:lnTo>
                  <a:lnTo>
                    <a:pt x="102908" y="3169310"/>
                  </a:lnTo>
                  <a:lnTo>
                    <a:pt x="116382" y="3215424"/>
                  </a:lnTo>
                  <a:lnTo>
                    <a:pt x="130683" y="3261322"/>
                  </a:lnTo>
                  <a:lnTo>
                    <a:pt x="145821" y="3307003"/>
                  </a:lnTo>
                  <a:lnTo>
                    <a:pt x="161772" y="3352431"/>
                  </a:lnTo>
                  <a:lnTo>
                    <a:pt x="187274" y="3420122"/>
                  </a:lnTo>
                  <a:lnTo>
                    <a:pt x="214630" y="3487280"/>
                  </a:lnTo>
                  <a:lnTo>
                    <a:pt x="233921" y="3531895"/>
                  </a:lnTo>
                  <a:lnTo>
                    <a:pt x="3765639" y="0"/>
                  </a:lnTo>
                  <a:close/>
                </a:path>
                <a:path w="4853940" h="5147945">
                  <a:moveTo>
                    <a:pt x="4250334" y="173469"/>
                  </a:moveTo>
                  <a:lnTo>
                    <a:pt x="4212488" y="148234"/>
                  </a:lnTo>
                  <a:lnTo>
                    <a:pt x="4174477" y="123634"/>
                  </a:lnTo>
                  <a:lnTo>
                    <a:pt x="4124858" y="93078"/>
                  </a:lnTo>
                  <a:lnTo>
                    <a:pt x="4074858" y="63690"/>
                  </a:lnTo>
                  <a:lnTo>
                    <a:pt x="4041305" y="44729"/>
                  </a:lnTo>
                  <a:lnTo>
                    <a:pt x="4007561" y="26263"/>
                  </a:lnTo>
                  <a:lnTo>
                    <a:pt x="3973614" y="8318"/>
                  </a:lnTo>
                  <a:lnTo>
                    <a:pt x="3957282" y="0"/>
                  </a:lnTo>
                  <a:lnTo>
                    <a:pt x="3930383" y="0"/>
                  </a:lnTo>
                  <a:lnTo>
                    <a:pt x="286613" y="3643820"/>
                  </a:lnTo>
                  <a:lnTo>
                    <a:pt x="312178" y="3693604"/>
                  </a:lnTo>
                  <a:lnTo>
                    <a:pt x="338848" y="3742969"/>
                  </a:lnTo>
                  <a:lnTo>
                    <a:pt x="366623" y="3791877"/>
                  </a:lnTo>
                  <a:lnTo>
                    <a:pt x="395478" y="3840302"/>
                  </a:lnTo>
                  <a:lnTo>
                    <a:pt x="419354" y="3878834"/>
                  </a:lnTo>
                  <a:lnTo>
                    <a:pt x="443915" y="3916845"/>
                  </a:lnTo>
                  <a:lnTo>
                    <a:pt x="469188" y="3954678"/>
                  </a:lnTo>
                  <a:lnTo>
                    <a:pt x="711517" y="3712387"/>
                  </a:lnTo>
                  <a:lnTo>
                    <a:pt x="4250334" y="173469"/>
                  </a:lnTo>
                  <a:close/>
                </a:path>
                <a:path w="4853940" h="5147945">
                  <a:moveTo>
                    <a:pt x="4613084" y="468807"/>
                  </a:moveTo>
                  <a:lnTo>
                    <a:pt x="4605604" y="461670"/>
                  </a:lnTo>
                  <a:lnTo>
                    <a:pt x="4590529" y="447611"/>
                  </a:lnTo>
                  <a:lnTo>
                    <a:pt x="4583049" y="440601"/>
                  </a:lnTo>
                  <a:lnTo>
                    <a:pt x="4544809" y="405345"/>
                  </a:lnTo>
                  <a:lnTo>
                    <a:pt x="4506099" y="370916"/>
                  </a:lnTo>
                  <a:lnTo>
                    <a:pt x="4466920" y="337350"/>
                  </a:lnTo>
                  <a:lnTo>
                    <a:pt x="4427258" y="304647"/>
                  </a:lnTo>
                  <a:lnTo>
                    <a:pt x="4387113" y="272808"/>
                  </a:lnTo>
                  <a:lnTo>
                    <a:pt x="4346486" y="241884"/>
                  </a:lnTo>
                  <a:lnTo>
                    <a:pt x="1017511" y="3570846"/>
                  </a:lnTo>
                  <a:lnTo>
                    <a:pt x="777544" y="3810876"/>
                  </a:lnTo>
                  <a:lnTo>
                    <a:pt x="537603" y="4050741"/>
                  </a:lnTo>
                  <a:lnTo>
                    <a:pt x="563778" y="4085234"/>
                  </a:lnTo>
                  <a:lnTo>
                    <a:pt x="590588" y="4119435"/>
                  </a:lnTo>
                  <a:lnTo>
                    <a:pt x="618007" y="4153306"/>
                  </a:lnTo>
                  <a:lnTo>
                    <a:pt x="646061" y="4186821"/>
                  </a:lnTo>
                  <a:lnTo>
                    <a:pt x="674725" y="4219994"/>
                  </a:lnTo>
                  <a:lnTo>
                    <a:pt x="704011" y="4252773"/>
                  </a:lnTo>
                  <a:lnTo>
                    <a:pt x="733933" y="4285323"/>
                  </a:lnTo>
                  <a:lnTo>
                    <a:pt x="764476" y="4317339"/>
                  </a:lnTo>
                  <a:lnTo>
                    <a:pt x="4139946" y="941857"/>
                  </a:lnTo>
                  <a:lnTo>
                    <a:pt x="4268902" y="813066"/>
                  </a:lnTo>
                  <a:lnTo>
                    <a:pt x="4613084" y="468807"/>
                  </a:lnTo>
                  <a:close/>
                </a:path>
                <a:path w="4853940" h="5147945">
                  <a:moveTo>
                    <a:pt x="4853838" y="3682581"/>
                  </a:moveTo>
                  <a:lnTo>
                    <a:pt x="3502444" y="5033988"/>
                  </a:lnTo>
                  <a:lnTo>
                    <a:pt x="3550234" y="5019243"/>
                  </a:lnTo>
                  <a:lnTo>
                    <a:pt x="3597795" y="5003571"/>
                  </a:lnTo>
                  <a:lnTo>
                    <a:pt x="3645116" y="4986985"/>
                  </a:lnTo>
                  <a:lnTo>
                    <a:pt x="3692182" y="4969497"/>
                  </a:lnTo>
                  <a:lnTo>
                    <a:pt x="3738981" y="4951120"/>
                  </a:lnTo>
                  <a:lnTo>
                    <a:pt x="3785514" y="4931842"/>
                  </a:lnTo>
                  <a:lnTo>
                    <a:pt x="3831755" y="4911687"/>
                  </a:lnTo>
                  <a:lnTo>
                    <a:pt x="3877703" y="4890655"/>
                  </a:lnTo>
                  <a:lnTo>
                    <a:pt x="3923334" y="4868761"/>
                  </a:lnTo>
                  <a:lnTo>
                    <a:pt x="3959656" y="4850536"/>
                  </a:lnTo>
                  <a:lnTo>
                    <a:pt x="3995712" y="4831791"/>
                  </a:lnTo>
                  <a:lnTo>
                    <a:pt x="4051922" y="4801349"/>
                  </a:lnTo>
                  <a:lnTo>
                    <a:pt x="4107484" y="4769485"/>
                  </a:lnTo>
                  <a:lnTo>
                    <a:pt x="4152328" y="4742319"/>
                  </a:lnTo>
                  <a:lnTo>
                    <a:pt x="4196765" y="4714214"/>
                  </a:lnTo>
                  <a:lnTo>
                    <a:pt x="4240771" y="4685169"/>
                  </a:lnTo>
                  <a:lnTo>
                    <a:pt x="4284345" y="4655185"/>
                  </a:lnTo>
                  <a:lnTo>
                    <a:pt x="4327461" y="4624260"/>
                  </a:lnTo>
                  <a:lnTo>
                    <a:pt x="4370108" y="4592383"/>
                  </a:lnTo>
                  <a:lnTo>
                    <a:pt x="4412272" y="4559554"/>
                  </a:lnTo>
                  <a:lnTo>
                    <a:pt x="4453915" y="4525797"/>
                  </a:lnTo>
                  <a:lnTo>
                    <a:pt x="4486846" y="4498137"/>
                  </a:lnTo>
                  <a:lnTo>
                    <a:pt x="4519460" y="4469841"/>
                  </a:lnTo>
                  <a:lnTo>
                    <a:pt x="4551718" y="4440923"/>
                  </a:lnTo>
                  <a:lnTo>
                    <a:pt x="4583569" y="4411421"/>
                  </a:lnTo>
                  <a:lnTo>
                    <a:pt x="4615180" y="4381373"/>
                  </a:lnTo>
                  <a:lnTo>
                    <a:pt x="4646409" y="4350664"/>
                  </a:lnTo>
                  <a:lnTo>
                    <a:pt x="4682134" y="4314266"/>
                  </a:lnTo>
                  <a:lnTo>
                    <a:pt x="4717059" y="4277360"/>
                  </a:lnTo>
                  <a:lnTo>
                    <a:pt x="4751159" y="4239971"/>
                  </a:lnTo>
                  <a:lnTo>
                    <a:pt x="4784445" y="4202099"/>
                  </a:lnTo>
                  <a:lnTo>
                    <a:pt x="4816919" y="4163758"/>
                  </a:lnTo>
                  <a:lnTo>
                    <a:pt x="4848568" y="4124972"/>
                  </a:lnTo>
                  <a:lnTo>
                    <a:pt x="4853838" y="4118254"/>
                  </a:lnTo>
                  <a:lnTo>
                    <a:pt x="4853838" y="3682581"/>
                  </a:lnTo>
                  <a:close/>
                </a:path>
                <a:path w="4853940" h="5147945">
                  <a:moveTo>
                    <a:pt x="4853838" y="3024606"/>
                  </a:moveTo>
                  <a:lnTo>
                    <a:pt x="2730589" y="5147856"/>
                  </a:lnTo>
                  <a:lnTo>
                    <a:pt x="2781046" y="5147195"/>
                  </a:lnTo>
                  <a:lnTo>
                    <a:pt x="2831477" y="5145608"/>
                  </a:lnTo>
                  <a:lnTo>
                    <a:pt x="2881871" y="5143106"/>
                  </a:lnTo>
                  <a:lnTo>
                    <a:pt x="2932226" y="5139664"/>
                  </a:lnTo>
                  <a:lnTo>
                    <a:pt x="2982506" y="5135296"/>
                  </a:lnTo>
                  <a:lnTo>
                    <a:pt x="3032722" y="5130012"/>
                  </a:lnTo>
                  <a:lnTo>
                    <a:pt x="3082848" y="5123802"/>
                  </a:lnTo>
                  <a:lnTo>
                    <a:pt x="3132861" y="5116665"/>
                  </a:lnTo>
                  <a:lnTo>
                    <a:pt x="3182772" y="5108600"/>
                  </a:lnTo>
                  <a:lnTo>
                    <a:pt x="3232543" y="5099609"/>
                  </a:lnTo>
                  <a:lnTo>
                    <a:pt x="3282188" y="5089703"/>
                  </a:lnTo>
                  <a:lnTo>
                    <a:pt x="4853838" y="3518052"/>
                  </a:lnTo>
                  <a:lnTo>
                    <a:pt x="4853838" y="3024606"/>
                  </a:lnTo>
                  <a:close/>
                </a:path>
                <a:path w="4853940" h="5147945">
                  <a:moveTo>
                    <a:pt x="4853838" y="2366492"/>
                  </a:moveTo>
                  <a:lnTo>
                    <a:pt x="2135962" y="5084496"/>
                  </a:lnTo>
                  <a:lnTo>
                    <a:pt x="2189797" y="5095697"/>
                  </a:lnTo>
                  <a:lnTo>
                    <a:pt x="2243772" y="5105832"/>
                  </a:lnTo>
                  <a:lnTo>
                    <a:pt x="2297912" y="5114887"/>
                  </a:lnTo>
                  <a:lnTo>
                    <a:pt x="2352217" y="5122862"/>
                  </a:lnTo>
                  <a:lnTo>
                    <a:pt x="2406548" y="5129631"/>
                  </a:lnTo>
                  <a:lnTo>
                    <a:pt x="2447455" y="5134013"/>
                  </a:lnTo>
                  <a:lnTo>
                    <a:pt x="2488412" y="5137810"/>
                  </a:lnTo>
                  <a:lnTo>
                    <a:pt x="2529395" y="5140972"/>
                  </a:lnTo>
                  <a:lnTo>
                    <a:pt x="2570391" y="5143512"/>
                  </a:lnTo>
                  <a:lnTo>
                    <a:pt x="4853838" y="2860065"/>
                  </a:lnTo>
                  <a:lnTo>
                    <a:pt x="4853838" y="2366492"/>
                  </a:lnTo>
                  <a:close/>
                </a:path>
                <a:path w="4853940" h="5147945">
                  <a:moveTo>
                    <a:pt x="4853838" y="1708454"/>
                  </a:moveTo>
                  <a:lnTo>
                    <a:pt x="1638503" y="4923955"/>
                  </a:lnTo>
                  <a:lnTo>
                    <a:pt x="1676819" y="4940160"/>
                  </a:lnTo>
                  <a:lnTo>
                    <a:pt x="1715312" y="4955730"/>
                  </a:lnTo>
                  <a:lnTo>
                    <a:pt x="1753984" y="4970691"/>
                  </a:lnTo>
                  <a:lnTo>
                    <a:pt x="1792820" y="4985042"/>
                  </a:lnTo>
                  <a:lnTo>
                    <a:pt x="1838363" y="5001082"/>
                  </a:lnTo>
                  <a:lnTo>
                    <a:pt x="1911743" y="5025060"/>
                  </a:lnTo>
                  <a:lnTo>
                    <a:pt x="1958657" y="5039182"/>
                  </a:lnTo>
                  <a:lnTo>
                    <a:pt x="2003882" y="5052047"/>
                  </a:lnTo>
                  <a:lnTo>
                    <a:pt x="4853838" y="2202078"/>
                  </a:lnTo>
                  <a:lnTo>
                    <a:pt x="4853838" y="1708454"/>
                  </a:lnTo>
                  <a:close/>
                </a:path>
                <a:path w="4853940" h="5147945">
                  <a:moveTo>
                    <a:pt x="4853838" y="1050518"/>
                  </a:moveTo>
                  <a:lnTo>
                    <a:pt x="4163872" y="1740598"/>
                  </a:lnTo>
                  <a:lnTo>
                    <a:pt x="1212596" y="4691723"/>
                  </a:lnTo>
                  <a:lnTo>
                    <a:pt x="1256182" y="4720209"/>
                  </a:lnTo>
                  <a:lnTo>
                    <a:pt x="1300187" y="4747793"/>
                  </a:lnTo>
                  <a:lnTo>
                    <a:pt x="1344587" y="4774476"/>
                  </a:lnTo>
                  <a:lnTo>
                    <a:pt x="1389380" y="4800231"/>
                  </a:lnTo>
                  <a:lnTo>
                    <a:pt x="1434541" y="4825047"/>
                  </a:lnTo>
                  <a:lnTo>
                    <a:pt x="1480083" y="4848936"/>
                  </a:lnTo>
                  <a:lnTo>
                    <a:pt x="1525968" y="4871885"/>
                  </a:lnTo>
                  <a:lnTo>
                    <a:pt x="4657420" y="1740598"/>
                  </a:lnTo>
                  <a:lnTo>
                    <a:pt x="4853838" y="1544091"/>
                  </a:lnTo>
                  <a:lnTo>
                    <a:pt x="4853838" y="1050518"/>
                  </a:lnTo>
                  <a:close/>
                </a:path>
                <a:path w="4853940" h="5147945">
                  <a:moveTo>
                    <a:pt x="4853838" y="733894"/>
                  </a:moveTo>
                  <a:lnTo>
                    <a:pt x="4821898" y="694613"/>
                  </a:lnTo>
                  <a:lnTo>
                    <a:pt x="4785957" y="652005"/>
                  </a:lnTo>
                  <a:lnTo>
                    <a:pt x="4741215" y="601205"/>
                  </a:lnTo>
                  <a:lnTo>
                    <a:pt x="4695177" y="551332"/>
                  </a:lnTo>
                  <a:lnTo>
                    <a:pt x="846924" y="4399445"/>
                  </a:lnTo>
                  <a:lnTo>
                    <a:pt x="879297" y="4429709"/>
                  </a:lnTo>
                  <a:lnTo>
                    <a:pt x="912037" y="4459313"/>
                  </a:lnTo>
                  <a:lnTo>
                    <a:pt x="951788" y="4494073"/>
                  </a:lnTo>
                  <a:lnTo>
                    <a:pt x="992060" y="4527956"/>
                  </a:lnTo>
                  <a:lnTo>
                    <a:pt x="1032814" y="4560938"/>
                  </a:lnTo>
                  <a:lnTo>
                    <a:pt x="1074051" y="4593031"/>
                  </a:lnTo>
                  <a:lnTo>
                    <a:pt x="1115745" y="4624209"/>
                  </a:lnTo>
                  <a:lnTo>
                    <a:pt x="4853838" y="885939"/>
                  </a:lnTo>
                  <a:lnTo>
                    <a:pt x="4853838" y="733894"/>
                  </a:lnTo>
                  <a:close/>
                </a:path>
              </a:pathLst>
            </a:custGeom>
            <a:solidFill>
              <a:srgbClr val="565656">
                <a:alpha val="6587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5700630" y="11"/>
              <a:ext cx="2587625" cy="2881630"/>
            </a:xfrm>
            <a:custGeom>
              <a:avLst/>
              <a:gdLst/>
              <a:ahLst/>
              <a:cxnLst/>
              <a:rect l="l" t="t" r="r" b="b"/>
              <a:pathLst>
                <a:path w="2587625" h="2881630">
                  <a:moveTo>
                    <a:pt x="347802" y="0"/>
                  </a:moveTo>
                  <a:lnTo>
                    <a:pt x="183261" y="0"/>
                  </a:lnTo>
                  <a:lnTo>
                    <a:pt x="166801" y="16459"/>
                  </a:lnTo>
                  <a:lnTo>
                    <a:pt x="146164" y="66205"/>
                  </a:lnTo>
                  <a:lnTo>
                    <a:pt x="126771" y="116598"/>
                  </a:lnTo>
                  <a:lnTo>
                    <a:pt x="108648" y="167601"/>
                  </a:lnTo>
                  <a:lnTo>
                    <a:pt x="91846" y="219214"/>
                  </a:lnTo>
                  <a:lnTo>
                    <a:pt x="76377" y="271424"/>
                  </a:lnTo>
                  <a:lnTo>
                    <a:pt x="347802" y="0"/>
                  </a:lnTo>
                  <a:close/>
                </a:path>
                <a:path w="2587625" h="2881630">
                  <a:moveTo>
                    <a:pt x="1005916" y="0"/>
                  </a:moveTo>
                  <a:lnTo>
                    <a:pt x="841375" y="0"/>
                  </a:lnTo>
                  <a:lnTo>
                    <a:pt x="0" y="841362"/>
                  </a:lnTo>
                  <a:lnTo>
                    <a:pt x="622" y="880999"/>
                  </a:lnTo>
                  <a:lnTo>
                    <a:pt x="1981" y="920496"/>
                  </a:lnTo>
                  <a:lnTo>
                    <a:pt x="4076" y="959815"/>
                  </a:lnTo>
                  <a:lnTo>
                    <a:pt x="6946" y="998969"/>
                  </a:lnTo>
                  <a:lnTo>
                    <a:pt x="1005916" y="0"/>
                  </a:lnTo>
                  <a:close/>
                </a:path>
                <a:path w="2587625" h="2881630">
                  <a:moveTo>
                    <a:pt x="1663865" y="0"/>
                  </a:moveTo>
                  <a:lnTo>
                    <a:pt x="1499323" y="0"/>
                  </a:lnTo>
                  <a:lnTo>
                    <a:pt x="84874" y="1414449"/>
                  </a:lnTo>
                  <a:lnTo>
                    <a:pt x="94373" y="1445691"/>
                  </a:lnTo>
                  <a:lnTo>
                    <a:pt x="104381" y="1476692"/>
                  </a:lnTo>
                  <a:lnTo>
                    <a:pt x="114871" y="1507464"/>
                  </a:lnTo>
                  <a:lnTo>
                    <a:pt x="125831" y="1538020"/>
                  </a:lnTo>
                  <a:lnTo>
                    <a:pt x="1663865" y="0"/>
                  </a:lnTo>
                  <a:close/>
                </a:path>
                <a:path w="2587625" h="2881630">
                  <a:moveTo>
                    <a:pt x="2321928" y="0"/>
                  </a:moveTo>
                  <a:lnTo>
                    <a:pt x="2157387" y="0"/>
                  </a:lnTo>
                  <a:lnTo>
                    <a:pt x="284822" y="1872564"/>
                  </a:lnTo>
                  <a:lnTo>
                    <a:pt x="300215" y="1898103"/>
                  </a:lnTo>
                  <a:lnTo>
                    <a:pt x="315950" y="1923440"/>
                  </a:lnTo>
                  <a:lnTo>
                    <a:pt x="332054" y="1948535"/>
                  </a:lnTo>
                  <a:lnTo>
                    <a:pt x="348526" y="1973402"/>
                  </a:lnTo>
                  <a:lnTo>
                    <a:pt x="2321928" y="0"/>
                  </a:lnTo>
                  <a:close/>
                </a:path>
                <a:path w="2587625" h="2881630">
                  <a:moveTo>
                    <a:pt x="2587358" y="2202078"/>
                  </a:moveTo>
                  <a:lnTo>
                    <a:pt x="1912861" y="2876575"/>
                  </a:lnTo>
                  <a:lnTo>
                    <a:pt x="1947583" y="2878658"/>
                  </a:lnTo>
                  <a:lnTo>
                    <a:pt x="1982482" y="2880182"/>
                  </a:lnTo>
                  <a:lnTo>
                    <a:pt x="2017547" y="2881122"/>
                  </a:lnTo>
                  <a:lnTo>
                    <a:pt x="2052751" y="2881439"/>
                  </a:lnTo>
                  <a:lnTo>
                    <a:pt x="2059355" y="2881439"/>
                  </a:lnTo>
                  <a:lnTo>
                    <a:pt x="2072716" y="2881096"/>
                  </a:lnTo>
                  <a:lnTo>
                    <a:pt x="2587358" y="2366441"/>
                  </a:lnTo>
                  <a:lnTo>
                    <a:pt x="2587358" y="2202078"/>
                  </a:lnTo>
                  <a:close/>
                </a:path>
                <a:path w="2587625" h="2881630">
                  <a:moveTo>
                    <a:pt x="2587358" y="1544129"/>
                  </a:moveTo>
                  <a:lnTo>
                    <a:pt x="1367345" y="2764142"/>
                  </a:lnTo>
                  <a:lnTo>
                    <a:pt x="1398168" y="2774746"/>
                  </a:lnTo>
                  <a:lnTo>
                    <a:pt x="1429207" y="2784932"/>
                  </a:lnTo>
                  <a:lnTo>
                    <a:pt x="1460461" y="2794660"/>
                  </a:lnTo>
                  <a:lnTo>
                    <a:pt x="1491970" y="2803893"/>
                  </a:lnTo>
                  <a:lnTo>
                    <a:pt x="2587358" y="1708492"/>
                  </a:lnTo>
                  <a:lnTo>
                    <a:pt x="2587358" y="1544129"/>
                  </a:lnTo>
                  <a:close/>
                </a:path>
                <a:path w="2587625" h="2881630">
                  <a:moveTo>
                    <a:pt x="2587358" y="886040"/>
                  </a:moveTo>
                  <a:lnTo>
                    <a:pt x="927709" y="2545702"/>
                  </a:lnTo>
                  <a:lnTo>
                    <a:pt x="952703" y="2561933"/>
                  </a:lnTo>
                  <a:lnTo>
                    <a:pt x="977976" y="2577833"/>
                  </a:lnTo>
                  <a:lnTo>
                    <a:pt x="1003541" y="2593365"/>
                  </a:lnTo>
                  <a:lnTo>
                    <a:pt x="1029411" y="2608529"/>
                  </a:lnTo>
                  <a:lnTo>
                    <a:pt x="2587358" y="1050582"/>
                  </a:lnTo>
                  <a:lnTo>
                    <a:pt x="2587358" y="886040"/>
                  </a:lnTo>
                  <a:close/>
                </a:path>
                <a:path w="2587625" h="2881630">
                  <a:moveTo>
                    <a:pt x="2587358" y="228092"/>
                  </a:moveTo>
                  <a:lnTo>
                    <a:pt x="568604" y="2246858"/>
                  </a:lnTo>
                  <a:lnTo>
                    <a:pt x="588835" y="2267674"/>
                  </a:lnTo>
                  <a:lnTo>
                    <a:pt x="609409" y="2288222"/>
                  </a:lnTo>
                  <a:lnTo>
                    <a:pt x="630275" y="2308479"/>
                  </a:lnTo>
                  <a:lnTo>
                    <a:pt x="651395" y="2328430"/>
                  </a:lnTo>
                  <a:lnTo>
                    <a:pt x="2587358" y="392455"/>
                  </a:lnTo>
                  <a:lnTo>
                    <a:pt x="2587358" y="228092"/>
                  </a:lnTo>
                  <a:close/>
                </a:path>
              </a:pathLst>
            </a:custGeom>
            <a:solidFill>
              <a:srgbClr val="FBBE00">
                <a:alpha val="6587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159502" y="2831698"/>
              <a:ext cx="5248275" cy="4981575"/>
            </a:xfrm>
            <a:custGeom>
              <a:avLst/>
              <a:gdLst/>
              <a:ahLst/>
              <a:cxnLst/>
              <a:rect l="l" t="t" r="r" b="b"/>
              <a:pathLst>
                <a:path w="5248275" h="4981575">
                  <a:moveTo>
                    <a:pt x="5248234" y="4981574"/>
                  </a:moveTo>
                  <a:lnTo>
                    <a:pt x="0" y="4981574"/>
                  </a:lnTo>
                  <a:lnTo>
                    <a:pt x="0" y="0"/>
                  </a:lnTo>
                  <a:lnTo>
                    <a:pt x="5248234" y="0"/>
                  </a:lnTo>
                  <a:lnTo>
                    <a:pt x="5248234" y="4981574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624079" y="3205766"/>
              <a:ext cx="9086849" cy="559117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820194" y="102676"/>
              <a:ext cx="220825" cy="220825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209344" y="491825"/>
              <a:ext cx="219989" cy="21998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623141" y="78028"/>
              <a:ext cx="219989" cy="21998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598128" y="880609"/>
              <a:ext cx="219989" cy="219989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011925" y="466812"/>
              <a:ext cx="219989" cy="219989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425253" y="53484"/>
              <a:ext cx="219989" cy="219989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986912" y="1269393"/>
              <a:ext cx="219989" cy="219989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400709" y="855596"/>
              <a:ext cx="219989" cy="21998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813566" y="441798"/>
              <a:ext cx="219989" cy="21998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226894" y="28470"/>
              <a:ext cx="219989" cy="219989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617963" y="175328"/>
              <a:ext cx="1362074" cy="981074"/>
            </a:xfrm>
            <a:prstGeom prst="rect">
              <a:avLst/>
            </a:prstGeom>
          </p:spPr>
        </p:pic>
      </p:grpSp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xfrm>
            <a:off x="1016000" y="734217"/>
            <a:ext cx="10327005" cy="1831975"/>
          </a:xfrm>
          <a:prstGeom prst="rect">
            <a:avLst/>
          </a:prstGeom>
        </p:spPr>
        <p:txBody>
          <a:bodyPr vert="horz" wrap="square" lIns="0" tIns="269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125"/>
              </a:spcBef>
            </a:pPr>
            <a:r>
              <a:rPr sz="7200" spc="75" dirty="0">
                <a:solidFill>
                  <a:srgbClr val="F1BF24"/>
                </a:solidFill>
              </a:rPr>
              <a:t>Problem</a:t>
            </a:r>
            <a:r>
              <a:rPr sz="7200" spc="-275" dirty="0">
                <a:solidFill>
                  <a:srgbClr val="F1BF24"/>
                </a:solidFill>
              </a:rPr>
              <a:t> </a:t>
            </a:r>
            <a:r>
              <a:rPr sz="7200" spc="-65" dirty="0">
                <a:solidFill>
                  <a:srgbClr val="F1BF24"/>
                </a:solidFill>
              </a:rPr>
              <a:t>Identification</a:t>
            </a:r>
            <a:endParaRPr sz="7200"/>
          </a:p>
          <a:p>
            <a:pPr marL="12700">
              <a:lnSpc>
                <a:spcPct val="100000"/>
              </a:lnSpc>
              <a:spcBef>
                <a:spcPts val="675"/>
              </a:spcBef>
            </a:pPr>
            <a:r>
              <a:rPr sz="2400" b="0" spc="80" dirty="0">
                <a:solidFill>
                  <a:srgbClr val="EFECE7"/>
                </a:solidFill>
                <a:latin typeface="Arial MT"/>
                <a:cs typeface="Arial MT"/>
              </a:rPr>
              <a:t>what</a:t>
            </a:r>
            <a:r>
              <a:rPr sz="2400" b="0" spc="-45" dirty="0">
                <a:solidFill>
                  <a:srgbClr val="EFECE7"/>
                </a:solidFill>
                <a:latin typeface="Arial MT"/>
                <a:cs typeface="Arial MT"/>
              </a:rPr>
              <a:t> </a:t>
            </a:r>
            <a:r>
              <a:rPr sz="2400" b="0" spc="35" dirty="0">
                <a:solidFill>
                  <a:srgbClr val="EFECE7"/>
                </a:solidFill>
                <a:latin typeface="Arial MT"/>
                <a:cs typeface="Arial MT"/>
              </a:rPr>
              <a:t>cause</a:t>
            </a:r>
            <a:r>
              <a:rPr sz="2400" b="0" spc="-40" dirty="0">
                <a:solidFill>
                  <a:srgbClr val="EFECE7"/>
                </a:solidFill>
                <a:latin typeface="Arial MT"/>
                <a:cs typeface="Arial MT"/>
              </a:rPr>
              <a:t> </a:t>
            </a:r>
            <a:r>
              <a:rPr sz="2400" b="0" spc="15" dirty="0">
                <a:solidFill>
                  <a:srgbClr val="EFECE7"/>
                </a:solidFill>
                <a:latin typeface="Arial MT"/>
                <a:cs typeface="Arial MT"/>
              </a:rPr>
              <a:t>us</a:t>
            </a:r>
            <a:r>
              <a:rPr sz="2400" b="0" spc="-40" dirty="0">
                <a:solidFill>
                  <a:srgbClr val="EFECE7"/>
                </a:solidFill>
                <a:latin typeface="Arial MT"/>
                <a:cs typeface="Arial MT"/>
              </a:rPr>
              <a:t> </a:t>
            </a:r>
            <a:r>
              <a:rPr sz="2400" b="0" spc="170" dirty="0">
                <a:solidFill>
                  <a:srgbClr val="EFECE7"/>
                </a:solidFill>
                <a:latin typeface="Arial MT"/>
                <a:cs typeface="Arial MT"/>
              </a:rPr>
              <a:t>to</a:t>
            </a:r>
            <a:r>
              <a:rPr sz="2400" b="0" spc="-40" dirty="0">
                <a:solidFill>
                  <a:srgbClr val="EFECE7"/>
                </a:solidFill>
                <a:latin typeface="Arial MT"/>
                <a:cs typeface="Arial MT"/>
              </a:rPr>
              <a:t> </a:t>
            </a:r>
            <a:r>
              <a:rPr sz="2400" b="0" spc="70" dirty="0">
                <a:solidFill>
                  <a:srgbClr val="EFECE7"/>
                </a:solidFill>
                <a:latin typeface="Arial MT"/>
                <a:cs typeface="Arial MT"/>
              </a:rPr>
              <a:t>think</a:t>
            </a:r>
            <a:r>
              <a:rPr sz="2400" b="0" spc="-40" dirty="0">
                <a:solidFill>
                  <a:srgbClr val="EFECE7"/>
                </a:solidFill>
                <a:latin typeface="Arial MT"/>
                <a:cs typeface="Arial MT"/>
              </a:rPr>
              <a:t> </a:t>
            </a:r>
            <a:r>
              <a:rPr sz="2400" b="0" spc="100" dirty="0">
                <a:solidFill>
                  <a:srgbClr val="EFECE7"/>
                </a:solidFill>
                <a:latin typeface="Arial MT"/>
                <a:cs typeface="Arial MT"/>
              </a:rPr>
              <a:t>about</a:t>
            </a:r>
            <a:r>
              <a:rPr sz="2400" b="0" spc="-40" dirty="0">
                <a:solidFill>
                  <a:srgbClr val="EFECE7"/>
                </a:solidFill>
                <a:latin typeface="Arial MT"/>
                <a:cs typeface="Arial MT"/>
              </a:rPr>
              <a:t> </a:t>
            </a:r>
            <a:r>
              <a:rPr sz="2400" b="0" spc="40" dirty="0">
                <a:solidFill>
                  <a:srgbClr val="EFECE7"/>
                </a:solidFill>
                <a:latin typeface="Arial MT"/>
                <a:cs typeface="Arial MT"/>
              </a:rPr>
              <a:t>this?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18396" y="3117490"/>
            <a:ext cx="7266940" cy="52260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14100"/>
              </a:lnSpc>
              <a:spcBef>
                <a:spcPts val="100"/>
              </a:spcBef>
            </a:pPr>
            <a:r>
              <a:rPr sz="2300" spc="70" dirty="0">
                <a:solidFill>
                  <a:srgbClr val="EFECE7"/>
                </a:solidFill>
                <a:latin typeface="Arial MT"/>
                <a:cs typeface="Arial MT"/>
              </a:rPr>
              <a:t>It</a:t>
            </a:r>
            <a:r>
              <a:rPr sz="2300" spc="-25" dirty="0">
                <a:solidFill>
                  <a:srgbClr val="EFECE7"/>
                </a:solidFill>
                <a:latin typeface="Arial MT"/>
                <a:cs typeface="Arial MT"/>
              </a:rPr>
              <a:t> </a:t>
            </a:r>
            <a:r>
              <a:rPr sz="2300" spc="15" dirty="0">
                <a:solidFill>
                  <a:srgbClr val="EFECE7"/>
                </a:solidFill>
                <a:latin typeface="Arial MT"/>
                <a:cs typeface="Arial MT"/>
              </a:rPr>
              <a:t>is</a:t>
            </a:r>
            <a:r>
              <a:rPr sz="2300" spc="-20" dirty="0">
                <a:solidFill>
                  <a:srgbClr val="EFECE7"/>
                </a:solidFill>
                <a:latin typeface="Arial MT"/>
                <a:cs typeface="Arial MT"/>
              </a:rPr>
              <a:t> </a:t>
            </a:r>
            <a:r>
              <a:rPr sz="2300" spc="120" dirty="0">
                <a:solidFill>
                  <a:srgbClr val="EFECE7"/>
                </a:solidFill>
                <a:latin typeface="Arial MT"/>
                <a:cs typeface="Arial MT"/>
              </a:rPr>
              <a:t>not</a:t>
            </a:r>
            <a:r>
              <a:rPr sz="2300" spc="-25" dirty="0">
                <a:solidFill>
                  <a:srgbClr val="EFECE7"/>
                </a:solidFill>
                <a:latin typeface="Arial MT"/>
                <a:cs typeface="Arial MT"/>
              </a:rPr>
              <a:t> </a:t>
            </a:r>
            <a:r>
              <a:rPr sz="2300" spc="35" dirty="0">
                <a:solidFill>
                  <a:srgbClr val="EFECE7"/>
                </a:solidFill>
                <a:latin typeface="Arial MT"/>
                <a:cs typeface="Arial MT"/>
              </a:rPr>
              <a:t>surprising</a:t>
            </a:r>
            <a:r>
              <a:rPr sz="2300" spc="-20" dirty="0">
                <a:solidFill>
                  <a:srgbClr val="EFECE7"/>
                </a:solidFill>
                <a:latin typeface="Arial MT"/>
                <a:cs typeface="Arial MT"/>
              </a:rPr>
              <a:t> </a:t>
            </a:r>
            <a:r>
              <a:rPr sz="2300" spc="120" dirty="0">
                <a:solidFill>
                  <a:srgbClr val="EFECE7"/>
                </a:solidFill>
                <a:latin typeface="Arial MT"/>
                <a:cs typeface="Arial MT"/>
              </a:rPr>
              <a:t>that</a:t>
            </a:r>
            <a:r>
              <a:rPr sz="2300" spc="-20" dirty="0">
                <a:solidFill>
                  <a:srgbClr val="EFECE7"/>
                </a:solidFill>
                <a:latin typeface="Arial MT"/>
                <a:cs typeface="Arial MT"/>
              </a:rPr>
              <a:t> </a:t>
            </a:r>
            <a:r>
              <a:rPr sz="2300" spc="90" dirty="0">
                <a:solidFill>
                  <a:srgbClr val="EFECE7"/>
                </a:solidFill>
                <a:latin typeface="Arial MT"/>
                <a:cs typeface="Arial MT"/>
              </a:rPr>
              <a:t>job</a:t>
            </a:r>
            <a:r>
              <a:rPr sz="2300" spc="-25" dirty="0">
                <a:solidFill>
                  <a:srgbClr val="EFECE7"/>
                </a:solidFill>
                <a:latin typeface="Arial MT"/>
                <a:cs typeface="Arial MT"/>
              </a:rPr>
              <a:t> </a:t>
            </a:r>
            <a:r>
              <a:rPr sz="2300" spc="80" dirty="0">
                <a:solidFill>
                  <a:srgbClr val="EFECE7"/>
                </a:solidFill>
                <a:latin typeface="Arial MT"/>
                <a:cs typeface="Arial MT"/>
              </a:rPr>
              <a:t>security</a:t>
            </a:r>
            <a:r>
              <a:rPr sz="2300" spc="-20" dirty="0">
                <a:solidFill>
                  <a:srgbClr val="EFECE7"/>
                </a:solidFill>
                <a:latin typeface="Arial MT"/>
                <a:cs typeface="Arial MT"/>
              </a:rPr>
              <a:t> </a:t>
            </a:r>
            <a:r>
              <a:rPr sz="2300" spc="15" dirty="0">
                <a:solidFill>
                  <a:srgbClr val="EFECE7"/>
                </a:solidFill>
                <a:latin typeface="Arial MT"/>
                <a:cs typeface="Arial MT"/>
              </a:rPr>
              <a:t>is</a:t>
            </a:r>
            <a:r>
              <a:rPr sz="2300" spc="-25" dirty="0">
                <a:solidFill>
                  <a:srgbClr val="EFECE7"/>
                </a:solidFill>
                <a:latin typeface="Arial MT"/>
                <a:cs typeface="Arial MT"/>
              </a:rPr>
              <a:t> </a:t>
            </a:r>
            <a:r>
              <a:rPr sz="2300" spc="45" dirty="0">
                <a:solidFill>
                  <a:srgbClr val="EFECE7"/>
                </a:solidFill>
                <a:latin typeface="Arial MT"/>
                <a:cs typeface="Arial MT"/>
              </a:rPr>
              <a:t>one</a:t>
            </a:r>
            <a:r>
              <a:rPr sz="2300" spc="-20" dirty="0">
                <a:solidFill>
                  <a:srgbClr val="EFECE7"/>
                </a:solidFill>
                <a:latin typeface="Arial MT"/>
                <a:cs typeface="Arial MT"/>
              </a:rPr>
              <a:t> </a:t>
            </a:r>
            <a:r>
              <a:rPr sz="2300" spc="100" dirty="0">
                <a:solidFill>
                  <a:srgbClr val="EFECE7"/>
                </a:solidFill>
                <a:latin typeface="Arial MT"/>
                <a:cs typeface="Arial MT"/>
              </a:rPr>
              <a:t>of</a:t>
            </a:r>
            <a:r>
              <a:rPr sz="2300" spc="-20" dirty="0">
                <a:solidFill>
                  <a:srgbClr val="EFECE7"/>
                </a:solidFill>
                <a:latin typeface="Arial MT"/>
                <a:cs typeface="Arial MT"/>
              </a:rPr>
              <a:t> </a:t>
            </a:r>
            <a:r>
              <a:rPr sz="2300" spc="100" dirty="0">
                <a:solidFill>
                  <a:srgbClr val="EFECE7"/>
                </a:solidFill>
                <a:latin typeface="Arial MT"/>
                <a:cs typeface="Arial MT"/>
              </a:rPr>
              <a:t>the</a:t>
            </a:r>
            <a:r>
              <a:rPr sz="2300" spc="-25" dirty="0">
                <a:solidFill>
                  <a:srgbClr val="EFECE7"/>
                </a:solidFill>
                <a:latin typeface="Arial MT"/>
                <a:cs typeface="Arial MT"/>
              </a:rPr>
              <a:t> </a:t>
            </a:r>
            <a:r>
              <a:rPr sz="2300" spc="114" dirty="0">
                <a:solidFill>
                  <a:srgbClr val="EFECE7"/>
                </a:solidFill>
                <a:latin typeface="Arial MT"/>
                <a:cs typeface="Arial MT"/>
              </a:rPr>
              <a:t>most </a:t>
            </a:r>
            <a:r>
              <a:rPr sz="2300" spc="-625" dirty="0">
                <a:solidFill>
                  <a:srgbClr val="EFECE7"/>
                </a:solidFill>
                <a:latin typeface="Arial MT"/>
                <a:cs typeface="Arial MT"/>
              </a:rPr>
              <a:t> </a:t>
            </a:r>
            <a:r>
              <a:rPr sz="2300" spc="20" dirty="0">
                <a:solidFill>
                  <a:srgbClr val="EFECE7"/>
                </a:solidFill>
                <a:latin typeface="Arial MT"/>
                <a:cs typeface="Arial MT"/>
              </a:rPr>
              <a:t>challenging </a:t>
            </a:r>
            <a:r>
              <a:rPr sz="2300" spc="75" dirty="0">
                <a:solidFill>
                  <a:srgbClr val="EFECE7"/>
                </a:solidFill>
                <a:latin typeface="Arial MT"/>
                <a:cs typeface="Arial MT"/>
              </a:rPr>
              <a:t>aspects </a:t>
            </a:r>
            <a:r>
              <a:rPr sz="2300" spc="100" dirty="0">
                <a:solidFill>
                  <a:srgbClr val="EFECE7"/>
                </a:solidFill>
                <a:latin typeface="Arial MT"/>
                <a:cs typeface="Arial MT"/>
              </a:rPr>
              <a:t>of </a:t>
            </a:r>
            <a:r>
              <a:rPr sz="2300" spc="45" dirty="0">
                <a:solidFill>
                  <a:srgbClr val="EFECE7"/>
                </a:solidFill>
                <a:latin typeface="Arial MT"/>
                <a:cs typeface="Arial MT"/>
              </a:rPr>
              <a:t>being </a:t>
            </a:r>
            <a:r>
              <a:rPr sz="2300" spc="-35" dirty="0">
                <a:solidFill>
                  <a:srgbClr val="EFECE7"/>
                </a:solidFill>
                <a:latin typeface="Arial MT"/>
                <a:cs typeface="Arial MT"/>
              </a:rPr>
              <a:t>a </a:t>
            </a:r>
            <a:r>
              <a:rPr sz="2300" spc="45" dirty="0">
                <a:solidFill>
                  <a:srgbClr val="EFECE7"/>
                </a:solidFill>
                <a:latin typeface="Arial MT"/>
                <a:cs typeface="Arial MT"/>
              </a:rPr>
              <a:t>journalist </a:t>
            </a:r>
            <a:r>
              <a:rPr sz="2300" spc="20" dirty="0">
                <a:solidFill>
                  <a:srgbClr val="EFECE7"/>
                </a:solidFill>
                <a:latin typeface="Arial MT"/>
                <a:cs typeface="Arial MT"/>
              </a:rPr>
              <a:t>nowadays. </a:t>
            </a:r>
            <a:r>
              <a:rPr sz="2300" spc="25" dirty="0">
                <a:solidFill>
                  <a:srgbClr val="EFECE7"/>
                </a:solidFill>
                <a:latin typeface="Arial MT"/>
                <a:cs typeface="Arial MT"/>
              </a:rPr>
              <a:t> </a:t>
            </a:r>
            <a:r>
              <a:rPr sz="2300" spc="-10" dirty="0">
                <a:solidFill>
                  <a:srgbClr val="EFECE7"/>
                </a:solidFill>
                <a:latin typeface="Arial MT"/>
                <a:cs typeface="Arial MT"/>
              </a:rPr>
              <a:t>As </a:t>
            </a:r>
            <a:r>
              <a:rPr sz="2300" spc="45" dirty="0">
                <a:solidFill>
                  <a:srgbClr val="EFECE7"/>
                </a:solidFill>
                <a:latin typeface="Arial MT"/>
                <a:cs typeface="Arial MT"/>
              </a:rPr>
              <a:t>we know </a:t>
            </a:r>
            <a:r>
              <a:rPr sz="2300" spc="100" dirty="0">
                <a:solidFill>
                  <a:srgbClr val="EFECE7"/>
                </a:solidFill>
                <a:latin typeface="Arial MT"/>
                <a:cs typeface="Arial MT"/>
              </a:rPr>
              <a:t>the </a:t>
            </a:r>
            <a:r>
              <a:rPr sz="2300" spc="30" dirty="0">
                <a:solidFill>
                  <a:srgbClr val="EFECE7"/>
                </a:solidFill>
                <a:latin typeface="Arial MT"/>
                <a:cs typeface="Arial MT"/>
              </a:rPr>
              <a:t>news </a:t>
            </a:r>
            <a:r>
              <a:rPr sz="2300" spc="85" dirty="0">
                <a:solidFill>
                  <a:srgbClr val="EFECE7"/>
                </a:solidFill>
                <a:latin typeface="Arial MT"/>
                <a:cs typeface="Arial MT"/>
              </a:rPr>
              <a:t>industry </a:t>
            </a:r>
            <a:r>
              <a:rPr sz="2300" spc="65" dirty="0">
                <a:solidFill>
                  <a:srgbClr val="EFECE7"/>
                </a:solidFill>
                <a:latin typeface="Arial MT"/>
                <a:cs typeface="Arial MT"/>
              </a:rPr>
              <a:t>would </a:t>
            </a:r>
            <a:r>
              <a:rPr sz="2300" spc="80" dirty="0">
                <a:solidFill>
                  <a:srgbClr val="EFECE7"/>
                </a:solidFill>
                <a:latin typeface="Arial MT"/>
                <a:cs typeface="Arial MT"/>
              </a:rPr>
              <a:t>provide </a:t>
            </a:r>
            <a:r>
              <a:rPr sz="2300" spc="55" dirty="0">
                <a:solidFill>
                  <a:srgbClr val="EFECE7"/>
                </a:solidFill>
                <a:latin typeface="Arial MT"/>
                <a:cs typeface="Arial MT"/>
              </a:rPr>
              <a:t>no </a:t>
            </a:r>
            <a:r>
              <a:rPr sz="2300" spc="90" dirty="0">
                <a:solidFill>
                  <a:srgbClr val="EFECE7"/>
                </a:solidFill>
                <a:latin typeface="Arial MT"/>
                <a:cs typeface="Arial MT"/>
              </a:rPr>
              <a:t>job </a:t>
            </a:r>
            <a:r>
              <a:rPr sz="2300" spc="95" dirty="0">
                <a:solidFill>
                  <a:srgbClr val="EFECE7"/>
                </a:solidFill>
                <a:latin typeface="Arial MT"/>
                <a:cs typeface="Arial MT"/>
              </a:rPr>
              <a:t> </a:t>
            </a:r>
            <a:r>
              <a:rPr sz="2300" spc="80" dirty="0">
                <a:solidFill>
                  <a:srgbClr val="EFECE7"/>
                </a:solidFill>
                <a:latin typeface="Arial MT"/>
                <a:cs typeface="Arial MT"/>
              </a:rPr>
              <a:t>security </a:t>
            </a:r>
            <a:r>
              <a:rPr sz="2300" spc="85" dirty="0">
                <a:solidFill>
                  <a:srgbClr val="EFECE7"/>
                </a:solidFill>
                <a:latin typeface="Arial MT"/>
                <a:cs typeface="Arial MT"/>
              </a:rPr>
              <a:t>for </a:t>
            </a:r>
            <a:r>
              <a:rPr sz="2300" spc="100" dirty="0">
                <a:solidFill>
                  <a:srgbClr val="EFECE7"/>
                </a:solidFill>
                <a:latin typeface="Arial MT"/>
                <a:cs typeface="Arial MT"/>
              </a:rPr>
              <a:t>the </a:t>
            </a:r>
            <a:r>
              <a:rPr sz="2300" spc="70" dirty="0">
                <a:solidFill>
                  <a:srgbClr val="EFECE7"/>
                </a:solidFill>
                <a:latin typeface="Arial MT"/>
                <a:cs typeface="Arial MT"/>
              </a:rPr>
              <a:t>next </a:t>
            </a:r>
            <a:r>
              <a:rPr sz="2300" spc="55" dirty="0">
                <a:solidFill>
                  <a:srgbClr val="EFECE7"/>
                </a:solidFill>
                <a:latin typeface="Arial MT"/>
                <a:cs typeface="Arial MT"/>
              </a:rPr>
              <a:t>five </a:t>
            </a:r>
            <a:r>
              <a:rPr sz="2300" spc="-5" dirty="0">
                <a:solidFill>
                  <a:srgbClr val="EFECE7"/>
                </a:solidFill>
                <a:latin typeface="Arial MT"/>
                <a:cs typeface="Arial MT"/>
              </a:rPr>
              <a:t>years. </a:t>
            </a:r>
            <a:r>
              <a:rPr sz="2300" spc="-20" dirty="0">
                <a:solidFill>
                  <a:srgbClr val="EFECE7"/>
                </a:solidFill>
                <a:latin typeface="Arial MT"/>
                <a:cs typeface="Arial MT"/>
              </a:rPr>
              <a:t>2019 </a:t>
            </a:r>
            <a:r>
              <a:rPr sz="2300" spc="85" dirty="0">
                <a:solidFill>
                  <a:srgbClr val="EFECE7"/>
                </a:solidFill>
                <a:latin typeface="Arial MT"/>
                <a:cs typeface="Arial MT"/>
              </a:rPr>
              <a:t>brought </a:t>
            </a:r>
            <a:r>
              <a:rPr sz="2300" spc="130" dirty="0">
                <a:solidFill>
                  <a:srgbClr val="EFECE7"/>
                </a:solidFill>
                <a:latin typeface="Arial MT"/>
                <a:cs typeface="Arial MT"/>
              </a:rPr>
              <a:t>both </a:t>
            </a:r>
            <a:r>
              <a:rPr sz="2300" spc="135" dirty="0">
                <a:solidFill>
                  <a:srgbClr val="EFECE7"/>
                </a:solidFill>
                <a:latin typeface="Arial MT"/>
                <a:cs typeface="Arial MT"/>
              </a:rPr>
              <a:t> </a:t>
            </a:r>
            <a:r>
              <a:rPr sz="2300" spc="55" dirty="0">
                <a:solidFill>
                  <a:srgbClr val="EFECE7"/>
                </a:solidFill>
                <a:latin typeface="Arial MT"/>
                <a:cs typeface="Arial MT"/>
              </a:rPr>
              <a:t>digital</a:t>
            </a:r>
            <a:r>
              <a:rPr sz="2300" spc="60" dirty="0">
                <a:solidFill>
                  <a:srgbClr val="EFECE7"/>
                </a:solidFill>
                <a:latin typeface="Arial MT"/>
                <a:cs typeface="Arial MT"/>
              </a:rPr>
              <a:t> </a:t>
            </a:r>
            <a:r>
              <a:rPr sz="2300" spc="50" dirty="0">
                <a:solidFill>
                  <a:srgbClr val="EFECE7"/>
                </a:solidFill>
                <a:latin typeface="Arial MT"/>
                <a:cs typeface="Arial MT"/>
              </a:rPr>
              <a:t>and</a:t>
            </a:r>
            <a:r>
              <a:rPr sz="2300" spc="55" dirty="0">
                <a:solidFill>
                  <a:srgbClr val="EFECE7"/>
                </a:solidFill>
                <a:latin typeface="Arial MT"/>
                <a:cs typeface="Arial MT"/>
              </a:rPr>
              <a:t> </a:t>
            </a:r>
            <a:r>
              <a:rPr sz="2300" spc="105" dirty="0">
                <a:solidFill>
                  <a:srgbClr val="EFECE7"/>
                </a:solidFill>
                <a:latin typeface="Arial MT"/>
                <a:cs typeface="Arial MT"/>
              </a:rPr>
              <a:t>print</a:t>
            </a:r>
            <a:r>
              <a:rPr sz="2300" spc="110" dirty="0">
                <a:solidFill>
                  <a:srgbClr val="EFECE7"/>
                </a:solidFill>
                <a:latin typeface="Arial MT"/>
                <a:cs typeface="Arial MT"/>
              </a:rPr>
              <a:t> </a:t>
            </a:r>
            <a:r>
              <a:rPr sz="2300" spc="60" dirty="0">
                <a:solidFill>
                  <a:srgbClr val="EFECE7"/>
                </a:solidFill>
                <a:latin typeface="Arial MT"/>
                <a:cs typeface="Arial MT"/>
              </a:rPr>
              <a:t>media</a:t>
            </a:r>
            <a:r>
              <a:rPr sz="2300" spc="65" dirty="0">
                <a:solidFill>
                  <a:srgbClr val="EFECE7"/>
                </a:solidFill>
                <a:latin typeface="Arial MT"/>
                <a:cs typeface="Arial MT"/>
              </a:rPr>
              <a:t> </a:t>
            </a:r>
            <a:r>
              <a:rPr sz="2300" spc="15" dirty="0">
                <a:solidFill>
                  <a:srgbClr val="EFECE7"/>
                </a:solidFill>
                <a:latin typeface="Arial MT"/>
                <a:cs typeface="Arial MT"/>
              </a:rPr>
              <a:t>several</a:t>
            </a:r>
            <a:r>
              <a:rPr sz="2300" spc="20" dirty="0">
                <a:solidFill>
                  <a:srgbClr val="EFECE7"/>
                </a:solidFill>
                <a:latin typeface="Arial MT"/>
                <a:cs typeface="Arial MT"/>
              </a:rPr>
              <a:t> </a:t>
            </a:r>
            <a:r>
              <a:rPr sz="2300" spc="60" dirty="0">
                <a:solidFill>
                  <a:srgbClr val="EFECE7"/>
                </a:solidFill>
                <a:latin typeface="Arial MT"/>
                <a:cs typeface="Arial MT"/>
              </a:rPr>
              <a:t>rounds</a:t>
            </a:r>
            <a:r>
              <a:rPr sz="2300" spc="65" dirty="0">
                <a:solidFill>
                  <a:srgbClr val="EFECE7"/>
                </a:solidFill>
                <a:latin typeface="Arial MT"/>
                <a:cs typeface="Arial MT"/>
              </a:rPr>
              <a:t> </a:t>
            </a:r>
            <a:r>
              <a:rPr sz="2300" spc="100" dirty="0">
                <a:solidFill>
                  <a:srgbClr val="EFECE7"/>
                </a:solidFill>
                <a:latin typeface="Arial MT"/>
                <a:cs typeface="Arial MT"/>
              </a:rPr>
              <a:t>of</a:t>
            </a:r>
            <a:r>
              <a:rPr sz="2300" spc="105" dirty="0">
                <a:solidFill>
                  <a:srgbClr val="EFECE7"/>
                </a:solidFill>
                <a:latin typeface="Arial MT"/>
                <a:cs typeface="Arial MT"/>
              </a:rPr>
              <a:t> </a:t>
            </a:r>
            <a:r>
              <a:rPr sz="2300" spc="20" dirty="0">
                <a:solidFill>
                  <a:srgbClr val="EFECE7"/>
                </a:solidFill>
                <a:latin typeface="Arial MT"/>
                <a:cs typeface="Arial MT"/>
              </a:rPr>
              <a:t>layoffs, </a:t>
            </a:r>
            <a:r>
              <a:rPr sz="2300" spc="25" dirty="0">
                <a:solidFill>
                  <a:srgbClr val="EFECE7"/>
                </a:solidFill>
                <a:latin typeface="Arial MT"/>
                <a:cs typeface="Arial MT"/>
              </a:rPr>
              <a:t> </a:t>
            </a:r>
            <a:r>
              <a:rPr sz="2300" spc="10" dirty="0">
                <a:solidFill>
                  <a:srgbClr val="EFECE7"/>
                </a:solidFill>
                <a:latin typeface="Arial MT"/>
                <a:cs typeface="Arial MT"/>
              </a:rPr>
              <a:t>furloughs,</a:t>
            </a:r>
            <a:r>
              <a:rPr sz="2300" spc="660" dirty="0">
                <a:solidFill>
                  <a:srgbClr val="EFECE7"/>
                </a:solidFill>
                <a:latin typeface="Arial MT"/>
                <a:cs typeface="Arial MT"/>
              </a:rPr>
              <a:t> </a:t>
            </a:r>
            <a:r>
              <a:rPr sz="2300" spc="50" dirty="0">
                <a:solidFill>
                  <a:srgbClr val="EFECE7"/>
                </a:solidFill>
                <a:latin typeface="Arial MT"/>
                <a:cs typeface="Arial MT"/>
              </a:rPr>
              <a:t>and</a:t>
            </a:r>
            <a:r>
              <a:rPr sz="2300" spc="55" dirty="0">
                <a:solidFill>
                  <a:srgbClr val="EFECE7"/>
                </a:solidFill>
                <a:latin typeface="Arial MT"/>
                <a:cs typeface="Arial MT"/>
              </a:rPr>
              <a:t> </a:t>
            </a:r>
            <a:r>
              <a:rPr sz="2300" spc="15" dirty="0">
                <a:solidFill>
                  <a:srgbClr val="EFECE7"/>
                </a:solidFill>
                <a:latin typeface="Arial MT"/>
                <a:cs typeface="Arial MT"/>
              </a:rPr>
              <a:t>closures.</a:t>
            </a:r>
            <a:r>
              <a:rPr sz="2300" spc="20" dirty="0">
                <a:solidFill>
                  <a:srgbClr val="EFECE7"/>
                </a:solidFill>
                <a:latin typeface="Arial MT"/>
                <a:cs typeface="Arial MT"/>
              </a:rPr>
              <a:t> </a:t>
            </a:r>
            <a:r>
              <a:rPr sz="2300" spc="25" dirty="0">
                <a:solidFill>
                  <a:srgbClr val="EFECE7"/>
                </a:solidFill>
                <a:latin typeface="Arial MT"/>
                <a:cs typeface="Arial MT"/>
              </a:rPr>
              <a:t>Entire</a:t>
            </a:r>
            <a:r>
              <a:rPr sz="2300" spc="30" dirty="0">
                <a:solidFill>
                  <a:srgbClr val="EFECE7"/>
                </a:solidFill>
                <a:latin typeface="Arial MT"/>
                <a:cs typeface="Arial MT"/>
              </a:rPr>
              <a:t> </a:t>
            </a:r>
            <a:r>
              <a:rPr sz="2300" spc="70" dirty="0">
                <a:solidFill>
                  <a:srgbClr val="EFECE7"/>
                </a:solidFill>
                <a:latin typeface="Arial MT"/>
                <a:cs typeface="Arial MT"/>
              </a:rPr>
              <a:t>publications</a:t>
            </a:r>
            <a:r>
              <a:rPr sz="2300" spc="75" dirty="0">
                <a:solidFill>
                  <a:srgbClr val="EFECE7"/>
                </a:solidFill>
                <a:latin typeface="Arial MT"/>
                <a:cs typeface="Arial MT"/>
              </a:rPr>
              <a:t> </a:t>
            </a:r>
            <a:r>
              <a:rPr sz="2300" spc="5" dirty="0">
                <a:solidFill>
                  <a:srgbClr val="EFECE7"/>
                </a:solidFill>
                <a:latin typeface="Arial MT"/>
                <a:cs typeface="Arial MT"/>
              </a:rPr>
              <a:t>also </a:t>
            </a:r>
            <a:r>
              <a:rPr sz="2300" spc="10" dirty="0">
                <a:solidFill>
                  <a:srgbClr val="EFECE7"/>
                </a:solidFill>
                <a:latin typeface="Arial MT"/>
                <a:cs typeface="Arial MT"/>
              </a:rPr>
              <a:t> </a:t>
            </a:r>
            <a:r>
              <a:rPr sz="2300" spc="50" dirty="0">
                <a:solidFill>
                  <a:srgbClr val="EFECE7"/>
                </a:solidFill>
                <a:latin typeface="Arial MT"/>
                <a:cs typeface="Arial MT"/>
              </a:rPr>
              <a:t>ceased </a:t>
            </a:r>
            <a:r>
              <a:rPr sz="2300" spc="160" dirty="0">
                <a:solidFill>
                  <a:srgbClr val="EFECE7"/>
                </a:solidFill>
                <a:latin typeface="Arial MT"/>
                <a:cs typeface="Arial MT"/>
              </a:rPr>
              <a:t>to </a:t>
            </a:r>
            <a:r>
              <a:rPr sz="2300" spc="55" dirty="0">
                <a:solidFill>
                  <a:srgbClr val="EFECE7"/>
                </a:solidFill>
                <a:latin typeface="Arial MT"/>
                <a:cs typeface="Arial MT"/>
              </a:rPr>
              <a:t>exist </a:t>
            </a:r>
            <a:r>
              <a:rPr sz="2300" spc="50" dirty="0">
                <a:solidFill>
                  <a:srgbClr val="EFECE7"/>
                </a:solidFill>
                <a:latin typeface="Arial MT"/>
                <a:cs typeface="Arial MT"/>
              </a:rPr>
              <a:t>and </a:t>
            </a:r>
            <a:r>
              <a:rPr sz="2300" spc="60" dirty="0">
                <a:solidFill>
                  <a:srgbClr val="EFECE7"/>
                </a:solidFill>
                <a:latin typeface="Arial MT"/>
                <a:cs typeface="Arial MT"/>
              </a:rPr>
              <a:t>many </a:t>
            </a:r>
            <a:r>
              <a:rPr sz="2300" spc="35" dirty="0">
                <a:solidFill>
                  <a:srgbClr val="EFECE7"/>
                </a:solidFill>
                <a:latin typeface="Arial MT"/>
                <a:cs typeface="Arial MT"/>
              </a:rPr>
              <a:t>journalism </a:t>
            </a:r>
            <a:r>
              <a:rPr sz="2300" spc="40" dirty="0">
                <a:solidFill>
                  <a:srgbClr val="EFECE7"/>
                </a:solidFill>
                <a:latin typeface="Arial MT"/>
                <a:cs typeface="Arial MT"/>
              </a:rPr>
              <a:t>careers </a:t>
            </a:r>
            <a:r>
              <a:rPr sz="2300" spc="35" dirty="0">
                <a:solidFill>
                  <a:srgbClr val="EFECE7"/>
                </a:solidFill>
                <a:latin typeface="Arial MT"/>
                <a:cs typeface="Arial MT"/>
              </a:rPr>
              <a:t>ended. </a:t>
            </a:r>
            <a:r>
              <a:rPr sz="2300" spc="40" dirty="0">
                <a:solidFill>
                  <a:srgbClr val="EFECE7"/>
                </a:solidFill>
                <a:latin typeface="Arial MT"/>
                <a:cs typeface="Arial MT"/>
              </a:rPr>
              <a:t> </a:t>
            </a:r>
            <a:r>
              <a:rPr sz="2300" spc="140" dirty="0">
                <a:solidFill>
                  <a:srgbClr val="EFECE7"/>
                </a:solidFill>
                <a:latin typeface="Arial MT"/>
                <a:cs typeface="Arial MT"/>
              </a:rPr>
              <a:t>by </a:t>
            </a:r>
            <a:r>
              <a:rPr sz="2300" spc="100" dirty="0">
                <a:solidFill>
                  <a:srgbClr val="EFECE7"/>
                </a:solidFill>
                <a:latin typeface="Arial MT"/>
                <a:cs typeface="Arial MT"/>
              </a:rPr>
              <a:t>the </a:t>
            </a:r>
            <a:r>
              <a:rPr sz="2300" spc="35" dirty="0">
                <a:solidFill>
                  <a:srgbClr val="EFECE7"/>
                </a:solidFill>
                <a:latin typeface="Arial MT"/>
                <a:cs typeface="Arial MT"/>
              </a:rPr>
              <a:t>beginning </a:t>
            </a:r>
            <a:r>
              <a:rPr sz="2300" spc="100" dirty="0">
                <a:solidFill>
                  <a:srgbClr val="EFECE7"/>
                </a:solidFill>
                <a:latin typeface="Arial MT"/>
                <a:cs typeface="Arial MT"/>
              </a:rPr>
              <a:t>of </a:t>
            </a:r>
            <a:r>
              <a:rPr sz="2300" spc="90" dirty="0">
                <a:solidFill>
                  <a:srgbClr val="EFECE7"/>
                </a:solidFill>
                <a:latin typeface="Arial MT"/>
                <a:cs typeface="Arial MT"/>
              </a:rPr>
              <a:t>2020, </a:t>
            </a:r>
            <a:r>
              <a:rPr sz="2300" spc="100" dirty="0">
                <a:solidFill>
                  <a:srgbClr val="EFECE7"/>
                </a:solidFill>
                <a:latin typeface="Arial MT"/>
                <a:cs typeface="Arial MT"/>
              </a:rPr>
              <a:t>the </a:t>
            </a:r>
            <a:r>
              <a:rPr sz="2300" spc="60" dirty="0">
                <a:solidFill>
                  <a:srgbClr val="EFECE7"/>
                </a:solidFill>
                <a:latin typeface="Arial MT"/>
                <a:cs typeface="Arial MT"/>
              </a:rPr>
              <a:t>media </a:t>
            </a:r>
            <a:r>
              <a:rPr sz="2300" spc="85" dirty="0">
                <a:solidFill>
                  <a:srgbClr val="EFECE7"/>
                </a:solidFill>
                <a:latin typeface="Arial MT"/>
                <a:cs typeface="Arial MT"/>
              </a:rPr>
              <a:t>industry </a:t>
            </a:r>
            <a:r>
              <a:rPr sz="2300" spc="50" dirty="0">
                <a:solidFill>
                  <a:srgbClr val="EFECE7"/>
                </a:solidFill>
                <a:latin typeface="Arial MT"/>
                <a:cs typeface="Arial MT"/>
              </a:rPr>
              <a:t>had </a:t>
            </a:r>
            <a:r>
              <a:rPr sz="2300" spc="55" dirty="0">
                <a:solidFill>
                  <a:srgbClr val="EFECE7"/>
                </a:solidFill>
                <a:latin typeface="Arial MT"/>
                <a:cs typeface="Arial MT"/>
              </a:rPr>
              <a:t> </a:t>
            </a:r>
            <a:r>
              <a:rPr sz="2300" spc="40" dirty="0">
                <a:solidFill>
                  <a:srgbClr val="EFECE7"/>
                </a:solidFill>
                <a:latin typeface="Arial MT"/>
                <a:cs typeface="Arial MT"/>
              </a:rPr>
              <a:t>already </a:t>
            </a:r>
            <a:r>
              <a:rPr sz="2300" spc="75" dirty="0">
                <a:solidFill>
                  <a:srgbClr val="EFECE7"/>
                </a:solidFill>
                <a:latin typeface="Arial MT"/>
                <a:cs typeface="Arial MT"/>
              </a:rPr>
              <a:t>lost </a:t>
            </a:r>
            <a:r>
              <a:rPr sz="2300" spc="260" dirty="0">
                <a:solidFill>
                  <a:srgbClr val="EFECE7"/>
                </a:solidFill>
                <a:latin typeface="Arial MT"/>
                <a:cs typeface="Arial MT"/>
              </a:rPr>
              <a:t>8000 </a:t>
            </a:r>
            <a:r>
              <a:rPr sz="2300" spc="65" dirty="0">
                <a:solidFill>
                  <a:srgbClr val="EFECE7"/>
                </a:solidFill>
                <a:latin typeface="Arial MT"/>
                <a:cs typeface="Arial MT"/>
              </a:rPr>
              <a:t>jobs which </a:t>
            </a:r>
            <a:r>
              <a:rPr sz="2300" spc="95" dirty="0">
                <a:solidFill>
                  <a:srgbClr val="EFECE7"/>
                </a:solidFill>
                <a:latin typeface="Arial MT"/>
                <a:cs typeface="Arial MT"/>
              </a:rPr>
              <a:t>covid </a:t>
            </a:r>
            <a:r>
              <a:rPr sz="2300" spc="5" dirty="0">
                <a:solidFill>
                  <a:srgbClr val="EFECE7"/>
                </a:solidFill>
                <a:latin typeface="Arial MT"/>
                <a:cs typeface="Arial MT"/>
              </a:rPr>
              <a:t>was </a:t>
            </a:r>
            <a:r>
              <a:rPr sz="2300" spc="45" dirty="0">
                <a:solidFill>
                  <a:srgbClr val="EFECE7"/>
                </a:solidFill>
                <a:latin typeface="Arial MT"/>
                <a:cs typeface="Arial MT"/>
              </a:rPr>
              <a:t>one </a:t>
            </a:r>
            <a:r>
              <a:rPr sz="2300" spc="100" dirty="0">
                <a:solidFill>
                  <a:srgbClr val="EFECE7"/>
                </a:solidFill>
                <a:latin typeface="Arial MT"/>
                <a:cs typeface="Arial MT"/>
              </a:rPr>
              <a:t>of the </a:t>
            </a:r>
            <a:r>
              <a:rPr sz="2300" spc="105" dirty="0">
                <a:solidFill>
                  <a:srgbClr val="EFECE7"/>
                </a:solidFill>
                <a:latin typeface="Arial MT"/>
                <a:cs typeface="Arial MT"/>
              </a:rPr>
              <a:t> </a:t>
            </a:r>
            <a:r>
              <a:rPr sz="2300" spc="40" dirty="0">
                <a:solidFill>
                  <a:srgbClr val="EFECE7"/>
                </a:solidFill>
                <a:latin typeface="Arial MT"/>
                <a:cs typeface="Arial MT"/>
              </a:rPr>
              <a:t>main </a:t>
            </a:r>
            <a:r>
              <a:rPr sz="2300" spc="-10" dirty="0">
                <a:solidFill>
                  <a:srgbClr val="EFECE7"/>
                </a:solidFill>
                <a:latin typeface="Arial MT"/>
                <a:cs typeface="Arial MT"/>
              </a:rPr>
              <a:t>reasons. </a:t>
            </a:r>
            <a:r>
              <a:rPr sz="2300" spc="10" dirty="0">
                <a:solidFill>
                  <a:srgbClr val="EFECE7"/>
                </a:solidFill>
                <a:latin typeface="Arial MT"/>
                <a:cs typeface="Arial MT"/>
              </a:rPr>
              <a:t>People </a:t>
            </a:r>
            <a:r>
              <a:rPr sz="2300" spc="45" dirty="0">
                <a:solidFill>
                  <a:srgbClr val="EFECE7"/>
                </a:solidFill>
                <a:latin typeface="Arial MT"/>
                <a:cs typeface="Arial MT"/>
              </a:rPr>
              <a:t>nowadays </a:t>
            </a:r>
            <a:r>
              <a:rPr sz="2300" spc="50" dirty="0">
                <a:solidFill>
                  <a:srgbClr val="EFECE7"/>
                </a:solidFill>
                <a:latin typeface="Arial MT"/>
                <a:cs typeface="Arial MT"/>
              </a:rPr>
              <a:t>rely </a:t>
            </a:r>
            <a:r>
              <a:rPr sz="2300" spc="55" dirty="0">
                <a:solidFill>
                  <a:srgbClr val="EFECE7"/>
                </a:solidFill>
                <a:latin typeface="Arial MT"/>
                <a:cs typeface="Arial MT"/>
              </a:rPr>
              <a:t>on </a:t>
            </a:r>
            <a:r>
              <a:rPr sz="2300" spc="35" dirty="0">
                <a:solidFill>
                  <a:srgbClr val="EFECE7"/>
                </a:solidFill>
                <a:latin typeface="Arial MT"/>
                <a:cs typeface="Arial MT"/>
              </a:rPr>
              <a:t>social </a:t>
            </a:r>
            <a:r>
              <a:rPr sz="2300" spc="60" dirty="0">
                <a:solidFill>
                  <a:srgbClr val="EFECE7"/>
                </a:solidFill>
                <a:latin typeface="Arial MT"/>
                <a:cs typeface="Arial MT"/>
              </a:rPr>
              <a:t>media </a:t>
            </a:r>
            <a:r>
              <a:rPr sz="2300" spc="65" dirty="0">
                <a:solidFill>
                  <a:srgbClr val="EFECE7"/>
                </a:solidFill>
                <a:latin typeface="Arial MT"/>
                <a:cs typeface="Arial MT"/>
              </a:rPr>
              <a:t> </a:t>
            </a:r>
            <a:r>
              <a:rPr sz="2300" spc="30" dirty="0">
                <a:solidFill>
                  <a:srgbClr val="EFECE7"/>
                </a:solidFill>
                <a:latin typeface="Arial MT"/>
                <a:cs typeface="Arial MT"/>
              </a:rPr>
              <a:t>news</a:t>
            </a:r>
            <a:r>
              <a:rPr sz="2300" spc="35" dirty="0">
                <a:solidFill>
                  <a:srgbClr val="EFECE7"/>
                </a:solidFill>
                <a:latin typeface="Arial MT"/>
                <a:cs typeface="Arial MT"/>
              </a:rPr>
              <a:t> </a:t>
            </a:r>
            <a:r>
              <a:rPr sz="2300" spc="120" dirty="0">
                <a:solidFill>
                  <a:srgbClr val="EFECE7"/>
                </a:solidFill>
                <a:latin typeface="Arial MT"/>
                <a:cs typeface="Arial MT"/>
              </a:rPr>
              <a:t>that </a:t>
            </a:r>
            <a:r>
              <a:rPr sz="2300" spc="45" dirty="0">
                <a:solidFill>
                  <a:srgbClr val="EFECE7"/>
                </a:solidFill>
                <a:latin typeface="Arial MT"/>
                <a:cs typeface="Arial MT"/>
              </a:rPr>
              <a:t>isn't</a:t>
            </a:r>
            <a:r>
              <a:rPr sz="2300" spc="50" dirty="0">
                <a:solidFill>
                  <a:srgbClr val="EFECE7"/>
                </a:solidFill>
                <a:latin typeface="Arial MT"/>
                <a:cs typeface="Arial MT"/>
              </a:rPr>
              <a:t> </a:t>
            </a:r>
            <a:r>
              <a:rPr sz="2300" spc="85" dirty="0">
                <a:solidFill>
                  <a:srgbClr val="EFECE7"/>
                </a:solidFill>
                <a:latin typeface="Arial MT"/>
                <a:cs typeface="Arial MT"/>
              </a:rPr>
              <a:t>authenticated </a:t>
            </a:r>
            <a:r>
              <a:rPr sz="2300" spc="50" dirty="0">
                <a:solidFill>
                  <a:srgbClr val="EFECE7"/>
                </a:solidFill>
                <a:latin typeface="Arial MT"/>
                <a:cs typeface="Arial MT"/>
              </a:rPr>
              <a:t>and</a:t>
            </a:r>
            <a:r>
              <a:rPr sz="2300" spc="55" dirty="0">
                <a:solidFill>
                  <a:srgbClr val="EFECE7"/>
                </a:solidFill>
                <a:latin typeface="Arial MT"/>
                <a:cs typeface="Arial MT"/>
              </a:rPr>
              <a:t> </a:t>
            </a:r>
            <a:r>
              <a:rPr sz="2300" spc="65" dirty="0">
                <a:solidFill>
                  <a:srgbClr val="EFECE7"/>
                </a:solidFill>
                <a:latin typeface="Arial MT"/>
                <a:cs typeface="Arial MT"/>
              </a:rPr>
              <a:t>doesn't</a:t>
            </a:r>
            <a:r>
              <a:rPr sz="2300" spc="70" dirty="0">
                <a:solidFill>
                  <a:srgbClr val="EFECE7"/>
                </a:solidFill>
                <a:latin typeface="Arial MT"/>
                <a:cs typeface="Arial MT"/>
              </a:rPr>
              <a:t> </a:t>
            </a:r>
            <a:r>
              <a:rPr sz="2300" spc="15" dirty="0">
                <a:solidFill>
                  <a:srgbClr val="EFECE7"/>
                </a:solidFill>
                <a:latin typeface="Arial MT"/>
                <a:cs typeface="Arial MT"/>
              </a:rPr>
              <a:t>have</a:t>
            </a:r>
            <a:r>
              <a:rPr sz="2300" spc="20" dirty="0">
                <a:solidFill>
                  <a:srgbClr val="EFECE7"/>
                </a:solidFill>
                <a:latin typeface="Arial MT"/>
                <a:cs typeface="Arial MT"/>
              </a:rPr>
              <a:t> </a:t>
            </a:r>
            <a:r>
              <a:rPr sz="2300" spc="-35" dirty="0">
                <a:solidFill>
                  <a:srgbClr val="EFECE7"/>
                </a:solidFill>
                <a:latin typeface="Arial MT"/>
                <a:cs typeface="Arial MT"/>
              </a:rPr>
              <a:t>a </a:t>
            </a:r>
            <a:r>
              <a:rPr sz="2300" spc="-30" dirty="0">
                <a:solidFill>
                  <a:srgbClr val="EFECE7"/>
                </a:solidFill>
                <a:latin typeface="Arial MT"/>
                <a:cs typeface="Arial MT"/>
              </a:rPr>
              <a:t> </a:t>
            </a:r>
            <a:r>
              <a:rPr sz="2300" spc="30" dirty="0">
                <a:solidFill>
                  <a:srgbClr val="EFECE7"/>
                </a:solidFill>
                <a:latin typeface="Arial MT"/>
                <a:cs typeface="Arial MT"/>
              </a:rPr>
              <a:t>reliable </a:t>
            </a:r>
            <a:r>
              <a:rPr sz="2300" spc="20" dirty="0">
                <a:solidFill>
                  <a:srgbClr val="EFECE7"/>
                </a:solidFill>
                <a:latin typeface="Arial MT"/>
                <a:cs typeface="Arial MT"/>
              </a:rPr>
              <a:t>source. </a:t>
            </a:r>
            <a:r>
              <a:rPr sz="2300" spc="60" dirty="0">
                <a:solidFill>
                  <a:srgbClr val="EFECE7"/>
                </a:solidFill>
                <a:latin typeface="Arial MT"/>
                <a:cs typeface="Arial MT"/>
              </a:rPr>
              <a:t>And media </a:t>
            </a:r>
            <a:r>
              <a:rPr sz="2300" spc="25" dirty="0">
                <a:solidFill>
                  <a:srgbClr val="EFECE7"/>
                </a:solidFill>
                <a:latin typeface="Arial MT"/>
                <a:cs typeface="Arial MT"/>
              </a:rPr>
              <a:t>houses </a:t>
            </a:r>
            <a:r>
              <a:rPr sz="2300" spc="60" dirty="0">
                <a:solidFill>
                  <a:srgbClr val="EFECE7"/>
                </a:solidFill>
                <a:latin typeface="Arial MT"/>
                <a:cs typeface="Arial MT"/>
              </a:rPr>
              <a:t>can't </a:t>
            </a:r>
            <a:r>
              <a:rPr sz="2300" spc="85" dirty="0">
                <a:solidFill>
                  <a:srgbClr val="EFECE7"/>
                </a:solidFill>
                <a:latin typeface="Arial MT"/>
                <a:cs typeface="Arial MT"/>
              </a:rPr>
              <a:t>find </a:t>
            </a:r>
            <a:r>
              <a:rPr sz="2300" spc="100" dirty="0">
                <a:solidFill>
                  <a:srgbClr val="EFECE7"/>
                </a:solidFill>
                <a:latin typeface="Arial MT"/>
                <a:cs typeface="Arial MT"/>
              </a:rPr>
              <a:t>the </a:t>
            </a:r>
            <a:r>
              <a:rPr sz="2300" spc="70" dirty="0">
                <a:solidFill>
                  <a:srgbClr val="EFECE7"/>
                </a:solidFill>
                <a:latin typeface="Arial MT"/>
                <a:cs typeface="Arial MT"/>
              </a:rPr>
              <a:t>right </a:t>
            </a:r>
            <a:r>
              <a:rPr sz="2300" spc="-625" dirty="0">
                <a:solidFill>
                  <a:srgbClr val="EFECE7"/>
                </a:solidFill>
                <a:latin typeface="Arial MT"/>
                <a:cs typeface="Arial MT"/>
              </a:rPr>
              <a:t> </a:t>
            </a:r>
            <a:r>
              <a:rPr sz="2300" spc="55" dirty="0">
                <a:solidFill>
                  <a:srgbClr val="EFECE7"/>
                </a:solidFill>
                <a:latin typeface="Arial MT"/>
                <a:cs typeface="Arial MT"/>
              </a:rPr>
              <a:t>person</a:t>
            </a:r>
            <a:r>
              <a:rPr sz="2300" spc="-35" dirty="0">
                <a:solidFill>
                  <a:srgbClr val="EFECE7"/>
                </a:solidFill>
                <a:latin typeface="Arial MT"/>
                <a:cs typeface="Arial MT"/>
              </a:rPr>
              <a:t> </a:t>
            </a:r>
            <a:r>
              <a:rPr sz="2300" spc="50" dirty="0">
                <a:solidFill>
                  <a:srgbClr val="EFECE7"/>
                </a:solidFill>
                <a:latin typeface="Arial MT"/>
                <a:cs typeface="Arial MT"/>
              </a:rPr>
              <a:t>because</a:t>
            </a:r>
            <a:r>
              <a:rPr sz="2300" spc="-30" dirty="0">
                <a:solidFill>
                  <a:srgbClr val="EFECE7"/>
                </a:solidFill>
                <a:latin typeface="Arial MT"/>
                <a:cs typeface="Arial MT"/>
              </a:rPr>
              <a:t> </a:t>
            </a:r>
            <a:r>
              <a:rPr sz="2300" spc="100" dirty="0">
                <a:solidFill>
                  <a:srgbClr val="EFECE7"/>
                </a:solidFill>
                <a:latin typeface="Arial MT"/>
                <a:cs typeface="Arial MT"/>
              </a:rPr>
              <a:t>of</a:t>
            </a:r>
            <a:r>
              <a:rPr sz="2300" spc="-30" dirty="0">
                <a:solidFill>
                  <a:srgbClr val="EFECE7"/>
                </a:solidFill>
                <a:latin typeface="Arial MT"/>
                <a:cs typeface="Arial MT"/>
              </a:rPr>
              <a:t> </a:t>
            </a:r>
            <a:r>
              <a:rPr sz="2300" spc="100" dirty="0">
                <a:solidFill>
                  <a:srgbClr val="EFECE7"/>
                </a:solidFill>
                <a:latin typeface="Arial MT"/>
                <a:cs typeface="Arial MT"/>
              </a:rPr>
              <a:t>the</a:t>
            </a:r>
            <a:r>
              <a:rPr sz="2300" spc="-30" dirty="0">
                <a:solidFill>
                  <a:srgbClr val="EFECE7"/>
                </a:solidFill>
                <a:latin typeface="Arial MT"/>
                <a:cs typeface="Arial MT"/>
              </a:rPr>
              <a:t> </a:t>
            </a:r>
            <a:r>
              <a:rPr sz="2300" spc="70" dirty="0">
                <a:solidFill>
                  <a:srgbClr val="EFECE7"/>
                </a:solidFill>
                <a:latin typeface="Arial MT"/>
                <a:cs typeface="Arial MT"/>
              </a:rPr>
              <a:t>market</a:t>
            </a:r>
            <a:r>
              <a:rPr sz="2300" spc="-30" dirty="0">
                <a:solidFill>
                  <a:srgbClr val="EFECE7"/>
                </a:solidFill>
                <a:latin typeface="Arial MT"/>
                <a:cs typeface="Arial MT"/>
              </a:rPr>
              <a:t> </a:t>
            </a:r>
            <a:r>
              <a:rPr sz="2300" spc="35" dirty="0">
                <a:solidFill>
                  <a:srgbClr val="EFECE7"/>
                </a:solidFill>
                <a:latin typeface="Arial MT"/>
                <a:cs typeface="Arial MT"/>
              </a:rPr>
              <a:t>gap</a:t>
            </a:r>
            <a:endParaRPr sz="23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048936" y="124"/>
            <a:ext cx="9239250" cy="10287000"/>
            <a:chOff x="9048936" y="124"/>
            <a:chExt cx="9239250" cy="10287000"/>
          </a:xfrm>
        </p:grpSpPr>
        <p:sp>
          <p:nvSpPr>
            <p:cNvPr id="3" name="object 3"/>
            <p:cNvSpPr/>
            <p:nvPr/>
          </p:nvSpPr>
          <p:spPr>
            <a:xfrm>
              <a:off x="12539227" y="124"/>
              <a:ext cx="5749290" cy="10287000"/>
            </a:xfrm>
            <a:custGeom>
              <a:avLst/>
              <a:gdLst/>
              <a:ahLst/>
              <a:cxnLst/>
              <a:rect l="l" t="t" r="r" b="b"/>
              <a:pathLst>
                <a:path w="5749290" h="10287000">
                  <a:moveTo>
                    <a:pt x="0" y="0"/>
                  </a:moveTo>
                  <a:lnTo>
                    <a:pt x="5748771" y="0"/>
                  </a:lnTo>
                  <a:lnTo>
                    <a:pt x="5748771" y="10286753"/>
                  </a:lnTo>
                  <a:lnTo>
                    <a:pt x="0" y="102867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BF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048936" y="1611887"/>
              <a:ext cx="6980582" cy="7344787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016000" y="4584296"/>
            <a:ext cx="6582409" cy="34258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2800"/>
              </a:lnSpc>
              <a:spcBef>
                <a:spcPts val="100"/>
              </a:spcBef>
            </a:pPr>
            <a:r>
              <a:rPr sz="2400" spc="90" dirty="0">
                <a:solidFill>
                  <a:srgbClr val="FDFDFD"/>
                </a:solidFill>
                <a:latin typeface="Verdana"/>
                <a:cs typeface="Verdana"/>
              </a:rPr>
              <a:t>Job</a:t>
            </a:r>
            <a:r>
              <a:rPr sz="2400" spc="-220" dirty="0">
                <a:solidFill>
                  <a:srgbClr val="FDFDFD"/>
                </a:solidFill>
                <a:latin typeface="Verdana"/>
                <a:cs typeface="Verdana"/>
              </a:rPr>
              <a:t> </a:t>
            </a:r>
            <a:r>
              <a:rPr sz="2400" spc="-10" dirty="0">
                <a:solidFill>
                  <a:srgbClr val="FDFDFD"/>
                </a:solidFill>
                <a:latin typeface="Verdana"/>
                <a:cs typeface="Verdana"/>
              </a:rPr>
              <a:t>security</a:t>
            </a:r>
            <a:r>
              <a:rPr sz="2400" spc="-220" dirty="0">
                <a:solidFill>
                  <a:srgbClr val="FDFDFD"/>
                </a:solidFill>
                <a:latin typeface="Verdana"/>
                <a:cs typeface="Verdana"/>
              </a:rPr>
              <a:t> </a:t>
            </a:r>
            <a:r>
              <a:rPr sz="2400" spc="-50" dirty="0">
                <a:solidFill>
                  <a:srgbClr val="FDFDFD"/>
                </a:solidFill>
                <a:latin typeface="Verdana"/>
                <a:cs typeface="Verdana"/>
              </a:rPr>
              <a:t>is</a:t>
            </a:r>
            <a:r>
              <a:rPr sz="2400" spc="-220" dirty="0">
                <a:solidFill>
                  <a:srgbClr val="FDFDFD"/>
                </a:solidFill>
                <a:latin typeface="Verdana"/>
                <a:cs typeface="Verdana"/>
              </a:rPr>
              <a:t> </a:t>
            </a:r>
            <a:r>
              <a:rPr sz="2400" spc="50" dirty="0">
                <a:solidFill>
                  <a:srgbClr val="FDFDFD"/>
                </a:solidFill>
                <a:latin typeface="Verdana"/>
                <a:cs typeface="Verdana"/>
              </a:rPr>
              <a:t>one</a:t>
            </a:r>
            <a:r>
              <a:rPr sz="2400" spc="-220" dirty="0">
                <a:solidFill>
                  <a:srgbClr val="FDFDFD"/>
                </a:solidFill>
                <a:latin typeface="Verdana"/>
                <a:cs typeface="Verdana"/>
              </a:rPr>
              <a:t> </a:t>
            </a:r>
            <a:r>
              <a:rPr sz="2400" spc="5" dirty="0">
                <a:solidFill>
                  <a:srgbClr val="FDFDFD"/>
                </a:solidFill>
                <a:latin typeface="Verdana"/>
                <a:cs typeface="Verdana"/>
              </a:rPr>
              <a:t>of</a:t>
            </a:r>
            <a:r>
              <a:rPr sz="2400" spc="-220" dirty="0">
                <a:solidFill>
                  <a:srgbClr val="FDFDFD"/>
                </a:solidFill>
                <a:latin typeface="Verdana"/>
                <a:cs typeface="Verdana"/>
              </a:rPr>
              <a:t> </a:t>
            </a:r>
            <a:r>
              <a:rPr sz="2400" spc="45" dirty="0">
                <a:solidFill>
                  <a:srgbClr val="FDFDFD"/>
                </a:solidFill>
                <a:latin typeface="Verdana"/>
                <a:cs typeface="Verdana"/>
              </a:rPr>
              <a:t>the</a:t>
            </a:r>
            <a:r>
              <a:rPr sz="2400" spc="-220" dirty="0">
                <a:solidFill>
                  <a:srgbClr val="FDFDFD"/>
                </a:solidFill>
                <a:latin typeface="Verdana"/>
                <a:cs typeface="Verdana"/>
              </a:rPr>
              <a:t> </a:t>
            </a:r>
            <a:r>
              <a:rPr sz="2400" spc="45" dirty="0">
                <a:solidFill>
                  <a:srgbClr val="FDFDFD"/>
                </a:solidFill>
                <a:latin typeface="Verdana"/>
                <a:cs typeface="Verdana"/>
              </a:rPr>
              <a:t>most</a:t>
            </a:r>
            <a:r>
              <a:rPr sz="2400" spc="-220" dirty="0">
                <a:solidFill>
                  <a:srgbClr val="FDFDFD"/>
                </a:solidFill>
                <a:latin typeface="Verdana"/>
                <a:cs typeface="Verdana"/>
              </a:rPr>
              <a:t> </a:t>
            </a:r>
            <a:r>
              <a:rPr sz="2400" spc="55" dirty="0">
                <a:solidFill>
                  <a:srgbClr val="FDFDFD"/>
                </a:solidFill>
                <a:latin typeface="Verdana"/>
                <a:cs typeface="Verdana"/>
              </a:rPr>
              <a:t>challenging </a:t>
            </a:r>
            <a:r>
              <a:rPr sz="2400" spc="-830" dirty="0">
                <a:solidFill>
                  <a:srgbClr val="FDFDFD"/>
                </a:solidFill>
                <a:latin typeface="Verdana"/>
                <a:cs typeface="Verdana"/>
              </a:rPr>
              <a:t> </a:t>
            </a:r>
            <a:r>
              <a:rPr sz="2400" spc="-35" dirty="0">
                <a:solidFill>
                  <a:srgbClr val="FDFDFD"/>
                </a:solidFill>
                <a:latin typeface="Verdana"/>
                <a:cs typeface="Verdana"/>
              </a:rPr>
              <a:t>a</a:t>
            </a:r>
            <a:r>
              <a:rPr sz="2400" spc="-85" dirty="0">
                <a:solidFill>
                  <a:srgbClr val="FDFDFD"/>
                </a:solidFill>
                <a:latin typeface="Verdana"/>
                <a:cs typeface="Verdana"/>
              </a:rPr>
              <a:t>s</a:t>
            </a:r>
            <a:r>
              <a:rPr sz="2400" spc="125" dirty="0">
                <a:solidFill>
                  <a:srgbClr val="FDFDFD"/>
                </a:solidFill>
                <a:latin typeface="Verdana"/>
                <a:cs typeface="Verdana"/>
              </a:rPr>
              <a:t>p</a:t>
            </a:r>
            <a:r>
              <a:rPr sz="2400" spc="10" dirty="0">
                <a:solidFill>
                  <a:srgbClr val="FDFDFD"/>
                </a:solidFill>
                <a:latin typeface="Verdana"/>
                <a:cs typeface="Verdana"/>
              </a:rPr>
              <a:t>e</a:t>
            </a:r>
            <a:r>
              <a:rPr sz="2400" spc="95" dirty="0">
                <a:solidFill>
                  <a:srgbClr val="FDFDFD"/>
                </a:solidFill>
                <a:latin typeface="Verdana"/>
                <a:cs typeface="Verdana"/>
              </a:rPr>
              <a:t>c</a:t>
            </a:r>
            <a:r>
              <a:rPr sz="2400" spc="20" dirty="0">
                <a:solidFill>
                  <a:srgbClr val="FDFDFD"/>
                </a:solidFill>
                <a:latin typeface="Verdana"/>
                <a:cs typeface="Verdana"/>
              </a:rPr>
              <a:t>t</a:t>
            </a:r>
            <a:r>
              <a:rPr sz="2400" spc="-80" dirty="0">
                <a:solidFill>
                  <a:srgbClr val="FDFDFD"/>
                </a:solidFill>
                <a:latin typeface="Verdana"/>
                <a:cs typeface="Verdana"/>
              </a:rPr>
              <a:t>s</a:t>
            </a:r>
            <a:r>
              <a:rPr sz="2400" spc="-220" dirty="0">
                <a:solidFill>
                  <a:srgbClr val="FDFDFD"/>
                </a:solidFill>
                <a:latin typeface="Verdana"/>
                <a:cs typeface="Verdana"/>
              </a:rPr>
              <a:t> </a:t>
            </a:r>
            <a:r>
              <a:rPr sz="2400" spc="40" dirty="0">
                <a:solidFill>
                  <a:srgbClr val="FDFDFD"/>
                </a:solidFill>
                <a:latin typeface="Verdana"/>
                <a:cs typeface="Verdana"/>
              </a:rPr>
              <a:t>o</a:t>
            </a:r>
            <a:r>
              <a:rPr sz="2400" spc="-35" dirty="0">
                <a:solidFill>
                  <a:srgbClr val="FDFDFD"/>
                </a:solidFill>
                <a:latin typeface="Verdana"/>
                <a:cs typeface="Verdana"/>
              </a:rPr>
              <a:t>f</a:t>
            </a:r>
            <a:r>
              <a:rPr sz="2400" spc="-220" dirty="0">
                <a:solidFill>
                  <a:srgbClr val="FDFDFD"/>
                </a:solidFill>
                <a:latin typeface="Verdana"/>
                <a:cs typeface="Verdana"/>
              </a:rPr>
              <a:t> </a:t>
            </a:r>
            <a:r>
              <a:rPr sz="2400" spc="125" dirty="0">
                <a:solidFill>
                  <a:srgbClr val="FDFDFD"/>
                </a:solidFill>
                <a:latin typeface="Verdana"/>
                <a:cs typeface="Verdana"/>
              </a:rPr>
              <a:t>b</a:t>
            </a:r>
            <a:r>
              <a:rPr sz="2400" spc="10" dirty="0">
                <a:solidFill>
                  <a:srgbClr val="FDFDFD"/>
                </a:solidFill>
                <a:latin typeface="Verdana"/>
                <a:cs typeface="Verdana"/>
              </a:rPr>
              <a:t>e</a:t>
            </a:r>
            <a:r>
              <a:rPr sz="2400" spc="-20" dirty="0">
                <a:solidFill>
                  <a:srgbClr val="FDFDFD"/>
                </a:solidFill>
                <a:latin typeface="Verdana"/>
                <a:cs typeface="Verdana"/>
              </a:rPr>
              <a:t>i</a:t>
            </a:r>
            <a:r>
              <a:rPr sz="2400" spc="100" dirty="0">
                <a:solidFill>
                  <a:srgbClr val="FDFDFD"/>
                </a:solidFill>
                <a:latin typeface="Verdana"/>
                <a:cs typeface="Verdana"/>
              </a:rPr>
              <a:t>n</a:t>
            </a:r>
            <a:r>
              <a:rPr sz="2400" spc="150" dirty="0">
                <a:solidFill>
                  <a:srgbClr val="FDFDFD"/>
                </a:solidFill>
                <a:latin typeface="Verdana"/>
                <a:cs typeface="Verdana"/>
              </a:rPr>
              <a:t>g</a:t>
            </a:r>
            <a:r>
              <a:rPr sz="2400" spc="-220" dirty="0">
                <a:solidFill>
                  <a:srgbClr val="FDFDFD"/>
                </a:solidFill>
                <a:latin typeface="Verdana"/>
                <a:cs typeface="Verdana"/>
              </a:rPr>
              <a:t> </a:t>
            </a:r>
            <a:r>
              <a:rPr sz="2400" spc="-30" dirty="0">
                <a:solidFill>
                  <a:srgbClr val="FDFDFD"/>
                </a:solidFill>
                <a:latin typeface="Verdana"/>
                <a:cs typeface="Verdana"/>
              </a:rPr>
              <a:t>a</a:t>
            </a:r>
            <a:r>
              <a:rPr sz="2400" spc="-220" dirty="0">
                <a:solidFill>
                  <a:srgbClr val="FDFDFD"/>
                </a:solidFill>
                <a:latin typeface="Verdana"/>
                <a:cs typeface="Verdana"/>
              </a:rPr>
              <a:t> </a:t>
            </a:r>
            <a:r>
              <a:rPr sz="2400" spc="-175" dirty="0">
                <a:solidFill>
                  <a:srgbClr val="FDFDFD"/>
                </a:solidFill>
                <a:latin typeface="Verdana"/>
                <a:cs typeface="Verdana"/>
              </a:rPr>
              <a:t>j</a:t>
            </a:r>
            <a:r>
              <a:rPr sz="2400" spc="40" dirty="0">
                <a:solidFill>
                  <a:srgbClr val="FDFDFD"/>
                </a:solidFill>
                <a:latin typeface="Verdana"/>
                <a:cs typeface="Verdana"/>
              </a:rPr>
              <a:t>o</a:t>
            </a:r>
            <a:r>
              <a:rPr sz="2400" spc="90" dirty="0">
                <a:solidFill>
                  <a:srgbClr val="FDFDFD"/>
                </a:solidFill>
                <a:latin typeface="Verdana"/>
                <a:cs typeface="Verdana"/>
              </a:rPr>
              <a:t>u</a:t>
            </a:r>
            <a:r>
              <a:rPr sz="2400" spc="-70" dirty="0">
                <a:solidFill>
                  <a:srgbClr val="FDFDFD"/>
                </a:solidFill>
                <a:latin typeface="Verdana"/>
                <a:cs typeface="Verdana"/>
              </a:rPr>
              <a:t>r</a:t>
            </a:r>
            <a:r>
              <a:rPr sz="2400" spc="100" dirty="0">
                <a:solidFill>
                  <a:srgbClr val="FDFDFD"/>
                </a:solidFill>
                <a:latin typeface="Verdana"/>
                <a:cs typeface="Verdana"/>
              </a:rPr>
              <a:t>n</a:t>
            </a:r>
            <a:r>
              <a:rPr sz="2400" spc="-35" dirty="0">
                <a:solidFill>
                  <a:srgbClr val="FDFDFD"/>
                </a:solidFill>
                <a:latin typeface="Verdana"/>
                <a:cs typeface="Verdana"/>
              </a:rPr>
              <a:t>a</a:t>
            </a:r>
            <a:r>
              <a:rPr sz="2400" spc="-20" dirty="0">
                <a:solidFill>
                  <a:srgbClr val="FDFDFD"/>
                </a:solidFill>
                <a:latin typeface="Verdana"/>
                <a:cs typeface="Verdana"/>
              </a:rPr>
              <a:t>li</a:t>
            </a:r>
            <a:r>
              <a:rPr sz="2400" spc="-85" dirty="0">
                <a:solidFill>
                  <a:srgbClr val="FDFDFD"/>
                </a:solidFill>
                <a:latin typeface="Verdana"/>
                <a:cs typeface="Verdana"/>
              </a:rPr>
              <a:t>s</a:t>
            </a:r>
            <a:r>
              <a:rPr sz="2400" spc="25" dirty="0">
                <a:solidFill>
                  <a:srgbClr val="FDFDFD"/>
                </a:solidFill>
                <a:latin typeface="Verdana"/>
                <a:cs typeface="Verdana"/>
              </a:rPr>
              <a:t>t</a:t>
            </a:r>
            <a:r>
              <a:rPr sz="2400" spc="-220" dirty="0">
                <a:solidFill>
                  <a:srgbClr val="FDFDFD"/>
                </a:solidFill>
                <a:latin typeface="Verdana"/>
                <a:cs typeface="Verdana"/>
              </a:rPr>
              <a:t> </a:t>
            </a:r>
            <a:r>
              <a:rPr sz="2400" spc="100" dirty="0">
                <a:solidFill>
                  <a:srgbClr val="FDFDFD"/>
                </a:solidFill>
                <a:latin typeface="Verdana"/>
                <a:cs typeface="Verdana"/>
              </a:rPr>
              <a:t>n</a:t>
            </a:r>
            <a:r>
              <a:rPr sz="2400" spc="40" dirty="0">
                <a:solidFill>
                  <a:srgbClr val="FDFDFD"/>
                </a:solidFill>
                <a:latin typeface="Verdana"/>
                <a:cs typeface="Verdana"/>
              </a:rPr>
              <a:t>o</a:t>
            </a:r>
            <a:r>
              <a:rPr sz="2400" spc="140" dirty="0">
                <a:solidFill>
                  <a:srgbClr val="FDFDFD"/>
                </a:solidFill>
                <a:latin typeface="Verdana"/>
                <a:cs typeface="Verdana"/>
              </a:rPr>
              <a:t>w</a:t>
            </a:r>
            <a:r>
              <a:rPr sz="2400" spc="-35" dirty="0">
                <a:solidFill>
                  <a:srgbClr val="FDFDFD"/>
                </a:solidFill>
                <a:latin typeface="Verdana"/>
                <a:cs typeface="Verdana"/>
              </a:rPr>
              <a:t>a</a:t>
            </a:r>
            <a:r>
              <a:rPr sz="2400" spc="125" dirty="0">
                <a:solidFill>
                  <a:srgbClr val="FDFDFD"/>
                </a:solidFill>
                <a:latin typeface="Verdana"/>
                <a:cs typeface="Verdana"/>
              </a:rPr>
              <a:t>d</a:t>
            </a:r>
            <a:r>
              <a:rPr sz="2400" spc="-35" dirty="0">
                <a:solidFill>
                  <a:srgbClr val="FDFDFD"/>
                </a:solidFill>
                <a:latin typeface="Verdana"/>
                <a:cs typeface="Verdana"/>
              </a:rPr>
              <a:t>a</a:t>
            </a:r>
            <a:r>
              <a:rPr sz="2400" spc="-125" dirty="0">
                <a:solidFill>
                  <a:srgbClr val="FDFDFD"/>
                </a:solidFill>
                <a:latin typeface="Verdana"/>
                <a:cs typeface="Verdana"/>
              </a:rPr>
              <a:t>y</a:t>
            </a:r>
            <a:r>
              <a:rPr sz="2400" spc="-80" dirty="0">
                <a:solidFill>
                  <a:srgbClr val="FDFDFD"/>
                </a:solidFill>
                <a:latin typeface="Verdana"/>
                <a:cs typeface="Verdana"/>
              </a:rPr>
              <a:t>s</a:t>
            </a:r>
            <a:r>
              <a:rPr sz="2400" spc="-220" dirty="0">
                <a:solidFill>
                  <a:srgbClr val="FDFDFD"/>
                </a:solidFill>
                <a:latin typeface="Verdana"/>
                <a:cs typeface="Verdana"/>
              </a:rPr>
              <a:t> </a:t>
            </a:r>
            <a:r>
              <a:rPr sz="2400" spc="114" dirty="0">
                <a:solidFill>
                  <a:srgbClr val="FDFDFD"/>
                </a:solidFill>
                <a:latin typeface="Verdana"/>
                <a:cs typeface="Verdana"/>
              </a:rPr>
              <a:t>O</a:t>
            </a:r>
            <a:r>
              <a:rPr sz="2400" spc="90" dirty="0">
                <a:solidFill>
                  <a:srgbClr val="FDFDFD"/>
                </a:solidFill>
                <a:latin typeface="Verdana"/>
                <a:cs typeface="Verdana"/>
              </a:rPr>
              <a:t>u</a:t>
            </a:r>
            <a:r>
              <a:rPr sz="2400" spc="-55" dirty="0">
                <a:solidFill>
                  <a:srgbClr val="FDFDFD"/>
                </a:solidFill>
                <a:latin typeface="Verdana"/>
                <a:cs typeface="Verdana"/>
              </a:rPr>
              <a:t>r  </a:t>
            </a:r>
            <a:r>
              <a:rPr sz="2400" spc="125" dirty="0">
                <a:solidFill>
                  <a:srgbClr val="FDFDFD"/>
                </a:solidFill>
                <a:latin typeface="Verdana"/>
                <a:cs typeface="Verdana"/>
              </a:rPr>
              <a:t>p</a:t>
            </a:r>
            <a:r>
              <a:rPr sz="2400" spc="-20" dirty="0">
                <a:solidFill>
                  <a:srgbClr val="FDFDFD"/>
                </a:solidFill>
                <a:latin typeface="Verdana"/>
                <a:cs typeface="Verdana"/>
              </a:rPr>
              <a:t>l</a:t>
            </a:r>
            <a:r>
              <a:rPr sz="2400" spc="-35" dirty="0">
                <a:solidFill>
                  <a:srgbClr val="FDFDFD"/>
                </a:solidFill>
                <a:latin typeface="Verdana"/>
                <a:cs typeface="Verdana"/>
              </a:rPr>
              <a:t>a</a:t>
            </a:r>
            <a:r>
              <a:rPr sz="2400" spc="20" dirty="0">
                <a:solidFill>
                  <a:srgbClr val="FDFDFD"/>
                </a:solidFill>
                <a:latin typeface="Verdana"/>
                <a:cs typeface="Verdana"/>
              </a:rPr>
              <a:t>t</a:t>
            </a:r>
            <a:r>
              <a:rPr sz="2400" spc="-40" dirty="0">
                <a:solidFill>
                  <a:srgbClr val="FDFDFD"/>
                </a:solidFill>
                <a:latin typeface="Verdana"/>
                <a:cs typeface="Verdana"/>
              </a:rPr>
              <a:t>f</a:t>
            </a:r>
            <a:r>
              <a:rPr sz="2400" spc="40" dirty="0">
                <a:solidFill>
                  <a:srgbClr val="FDFDFD"/>
                </a:solidFill>
                <a:latin typeface="Verdana"/>
                <a:cs typeface="Verdana"/>
              </a:rPr>
              <a:t>o</a:t>
            </a:r>
            <a:r>
              <a:rPr sz="2400" spc="-70" dirty="0">
                <a:solidFill>
                  <a:srgbClr val="FDFDFD"/>
                </a:solidFill>
                <a:latin typeface="Verdana"/>
                <a:cs typeface="Verdana"/>
              </a:rPr>
              <a:t>r</a:t>
            </a:r>
            <a:r>
              <a:rPr sz="2400" spc="210" dirty="0">
                <a:solidFill>
                  <a:srgbClr val="FDFDFD"/>
                </a:solidFill>
                <a:latin typeface="Verdana"/>
                <a:cs typeface="Verdana"/>
              </a:rPr>
              <a:t>m</a:t>
            </a:r>
            <a:r>
              <a:rPr sz="2400" spc="-220" dirty="0">
                <a:solidFill>
                  <a:srgbClr val="FDFDFD"/>
                </a:solidFill>
                <a:latin typeface="Verdana"/>
                <a:cs typeface="Verdana"/>
              </a:rPr>
              <a:t> </a:t>
            </a:r>
            <a:r>
              <a:rPr sz="2400" spc="140" dirty="0">
                <a:solidFill>
                  <a:srgbClr val="FDFDFD"/>
                </a:solidFill>
                <a:latin typeface="Verdana"/>
                <a:cs typeface="Verdana"/>
              </a:rPr>
              <a:t>w</a:t>
            </a:r>
            <a:r>
              <a:rPr sz="2400" spc="-20" dirty="0">
                <a:solidFill>
                  <a:srgbClr val="FDFDFD"/>
                </a:solidFill>
                <a:latin typeface="Verdana"/>
                <a:cs typeface="Verdana"/>
              </a:rPr>
              <a:t>il</a:t>
            </a:r>
            <a:r>
              <a:rPr sz="2400" spc="-15" dirty="0">
                <a:solidFill>
                  <a:srgbClr val="FDFDFD"/>
                </a:solidFill>
                <a:latin typeface="Verdana"/>
                <a:cs typeface="Verdana"/>
              </a:rPr>
              <a:t>l</a:t>
            </a:r>
            <a:r>
              <a:rPr sz="2400" spc="-220" dirty="0">
                <a:solidFill>
                  <a:srgbClr val="FDFDFD"/>
                </a:solidFill>
                <a:latin typeface="Verdana"/>
                <a:cs typeface="Verdana"/>
              </a:rPr>
              <a:t> </a:t>
            </a:r>
            <a:r>
              <a:rPr sz="2400" spc="125" dirty="0">
                <a:solidFill>
                  <a:srgbClr val="FDFDFD"/>
                </a:solidFill>
                <a:latin typeface="Verdana"/>
                <a:cs typeface="Verdana"/>
              </a:rPr>
              <a:t>p</a:t>
            </a:r>
            <a:r>
              <a:rPr sz="2400" spc="-70" dirty="0">
                <a:solidFill>
                  <a:srgbClr val="FDFDFD"/>
                </a:solidFill>
                <a:latin typeface="Verdana"/>
                <a:cs typeface="Verdana"/>
              </a:rPr>
              <a:t>r</a:t>
            </a:r>
            <a:r>
              <a:rPr sz="2400" spc="40" dirty="0">
                <a:solidFill>
                  <a:srgbClr val="FDFDFD"/>
                </a:solidFill>
                <a:latin typeface="Verdana"/>
                <a:cs typeface="Verdana"/>
              </a:rPr>
              <a:t>o</a:t>
            </a:r>
            <a:r>
              <a:rPr sz="2400" spc="-125" dirty="0">
                <a:solidFill>
                  <a:srgbClr val="FDFDFD"/>
                </a:solidFill>
                <a:latin typeface="Verdana"/>
                <a:cs typeface="Verdana"/>
              </a:rPr>
              <a:t>v</a:t>
            </a:r>
            <a:r>
              <a:rPr sz="2400" spc="-20" dirty="0">
                <a:solidFill>
                  <a:srgbClr val="FDFDFD"/>
                </a:solidFill>
                <a:latin typeface="Verdana"/>
                <a:cs typeface="Verdana"/>
              </a:rPr>
              <a:t>i</a:t>
            </a:r>
            <a:r>
              <a:rPr sz="2400" spc="125" dirty="0">
                <a:solidFill>
                  <a:srgbClr val="FDFDFD"/>
                </a:solidFill>
                <a:latin typeface="Verdana"/>
                <a:cs typeface="Verdana"/>
              </a:rPr>
              <a:t>d</a:t>
            </a:r>
            <a:r>
              <a:rPr sz="2400" spc="15" dirty="0">
                <a:solidFill>
                  <a:srgbClr val="FDFDFD"/>
                </a:solidFill>
                <a:latin typeface="Verdana"/>
                <a:cs typeface="Verdana"/>
              </a:rPr>
              <a:t>e</a:t>
            </a:r>
            <a:r>
              <a:rPr sz="2400" spc="-220" dirty="0">
                <a:solidFill>
                  <a:srgbClr val="FDFDFD"/>
                </a:solidFill>
                <a:latin typeface="Verdana"/>
                <a:cs typeface="Verdana"/>
              </a:rPr>
              <a:t> </a:t>
            </a:r>
            <a:r>
              <a:rPr sz="2400" spc="-70" dirty="0">
                <a:solidFill>
                  <a:srgbClr val="FDFDFD"/>
                </a:solidFill>
                <a:latin typeface="Verdana"/>
                <a:cs typeface="Verdana"/>
              </a:rPr>
              <a:t>r</a:t>
            </a:r>
            <a:r>
              <a:rPr sz="2400" spc="10" dirty="0">
                <a:solidFill>
                  <a:srgbClr val="FDFDFD"/>
                </a:solidFill>
                <a:latin typeface="Verdana"/>
                <a:cs typeface="Verdana"/>
              </a:rPr>
              <a:t>e</a:t>
            </a:r>
            <a:r>
              <a:rPr sz="2400" spc="204" dirty="0">
                <a:solidFill>
                  <a:srgbClr val="FDFDFD"/>
                </a:solidFill>
                <a:latin typeface="Verdana"/>
                <a:cs typeface="Verdana"/>
              </a:rPr>
              <a:t>m</a:t>
            </a:r>
            <a:r>
              <a:rPr sz="2400" spc="40" dirty="0">
                <a:solidFill>
                  <a:srgbClr val="FDFDFD"/>
                </a:solidFill>
                <a:latin typeface="Verdana"/>
                <a:cs typeface="Verdana"/>
              </a:rPr>
              <a:t>o</a:t>
            </a:r>
            <a:r>
              <a:rPr sz="2400" spc="20" dirty="0">
                <a:solidFill>
                  <a:srgbClr val="FDFDFD"/>
                </a:solidFill>
                <a:latin typeface="Verdana"/>
                <a:cs typeface="Verdana"/>
              </a:rPr>
              <a:t>t</a:t>
            </a:r>
            <a:r>
              <a:rPr sz="2400" spc="15" dirty="0">
                <a:solidFill>
                  <a:srgbClr val="FDFDFD"/>
                </a:solidFill>
                <a:latin typeface="Verdana"/>
                <a:cs typeface="Verdana"/>
              </a:rPr>
              <a:t>e</a:t>
            </a:r>
            <a:r>
              <a:rPr sz="2400" spc="-220" dirty="0">
                <a:solidFill>
                  <a:srgbClr val="FDFDFD"/>
                </a:solidFill>
                <a:latin typeface="Verdana"/>
                <a:cs typeface="Verdana"/>
              </a:rPr>
              <a:t> </a:t>
            </a:r>
            <a:r>
              <a:rPr sz="2400" spc="140" dirty="0">
                <a:solidFill>
                  <a:srgbClr val="FDFDFD"/>
                </a:solidFill>
                <a:latin typeface="Verdana"/>
                <a:cs typeface="Verdana"/>
              </a:rPr>
              <a:t>w</a:t>
            </a:r>
            <a:r>
              <a:rPr sz="2400" spc="40" dirty="0">
                <a:solidFill>
                  <a:srgbClr val="FDFDFD"/>
                </a:solidFill>
                <a:latin typeface="Verdana"/>
                <a:cs typeface="Verdana"/>
              </a:rPr>
              <a:t>o</a:t>
            </a:r>
            <a:r>
              <a:rPr sz="2400" spc="-70" dirty="0">
                <a:solidFill>
                  <a:srgbClr val="FDFDFD"/>
                </a:solidFill>
                <a:latin typeface="Verdana"/>
                <a:cs typeface="Verdana"/>
              </a:rPr>
              <a:t>r</a:t>
            </a:r>
            <a:r>
              <a:rPr sz="2400" spc="20" dirty="0">
                <a:solidFill>
                  <a:srgbClr val="FDFDFD"/>
                </a:solidFill>
                <a:latin typeface="Verdana"/>
                <a:cs typeface="Verdana"/>
              </a:rPr>
              <a:t>k</a:t>
            </a:r>
            <a:r>
              <a:rPr sz="2400" spc="-220" dirty="0">
                <a:solidFill>
                  <a:srgbClr val="FDFDFD"/>
                </a:solidFill>
                <a:latin typeface="Verdana"/>
                <a:cs typeface="Verdana"/>
              </a:rPr>
              <a:t> </a:t>
            </a:r>
            <a:r>
              <a:rPr sz="2400" spc="-40" dirty="0">
                <a:solidFill>
                  <a:srgbClr val="FDFDFD"/>
                </a:solidFill>
                <a:latin typeface="Verdana"/>
                <a:cs typeface="Verdana"/>
              </a:rPr>
              <a:t>f</a:t>
            </a:r>
            <a:r>
              <a:rPr sz="2400" spc="40" dirty="0">
                <a:solidFill>
                  <a:srgbClr val="FDFDFD"/>
                </a:solidFill>
                <a:latin typeface="Verdana"/>
                <a:cs typeface="Verdana"/>
              </a:rPr>
              <a:t>o</a:t>
            </a:r>
            <a:r>
              <a:rPr sz="2400" spc="-55" dirty="0">
                <a:solidFill>
                  <a:srgbClr val="FDFDFD"/>
                </a:solidFill>
                <a:latin typeface="Verdana"/>
                <a:cs typeface="Verdana"/>
              </a:rPr>
              <a:t>r  </a:t>
            </a:r>
            <a:r>
              <a:rPr sz="2400" spc="-175" dirty="0">
                <a:solidFill>
                  <a:srgbClr val="FDFDFD"/>
                </a:solidFill>
                <a:latin typeface="Verdana"/>
                <a:cs typeface="Verdana"/>
              </a:rPr>
              <a:t>j</a:t>
            </a:r>
            <a:r>
              <a:rPr sz="2400" spc="40" dirty="0">
                <a:solidFill>
                  <a:srgbClr val="FDFDFD"/>
                </a:solidFill>
                <a:latin typeface="Verdana"/>
                <a:cs typeface="Verdana"/>
              </a:rPr>
              <a:t>o</a:t>
            </a:r>
            <a:r>
              <a:rPr sz="2400" spc="90" dirty="0">
                <a:solidFill>
                  <a:srgbClr val="FDFDFD"/>
                </a:solidFill>
                <a:latin typeface="Verdana"/>
                <a:cs typeface="Verdana"/>
              </a:rPr>
              <a:t>u</a:t>
            </a:r>
            <a:r>
              <a:rPr sz="2400" spc="-70" dirty="0">
                <a:solidFill>
                  <a:srgbClr val="FDFDFD"/>
                </a:solidFill>
                <a:latin typeface="Verdana"/>
                <a:cs typeface="Verdana"/>
              </a:rPr>
              <a:t>r</a:t>
            </a:r>
            <a:r>
              <a:rPr sz="2400" spc="100" dirty="0">
                <a:solidFill>
                  <a:srgbClr val="FDFDFD"/>
                </a:solidFill>
                <a:latin typeface="Verdana"/>
                <a:cs typeface="Verdana"/>
              </a:rPr>
              <a:t>n</a:t>
            </a:r>
            <a:r>
              <a:rPr sz="2400" spc="-35" dirty="0">
                <a:solidFill>
                  <a:srgbClr val="FDFDFD"/>
                </a:solidFill>
                <a:latin typeface="Verdana"/>
                <a:cs typeface="Verdana"/>
              </a:rPr>
              <a:t>a</a:t>
            </a:r>
            <a:r>
              <a:rPr sz="2400" spc="-20" dirty="0">
                <a:solidFill>
                  <a:srgbClr val="FDFDFD"/>
                </a:solidFill>
                <a:latin typeface="Verdana"/>
                <a:cs typeface="Verdana"/>
              </a:rPr>
              <a:t>li</a:t>
            </a:r>
            <a:r>
              <a:rPr sz="2400" spc="-85" dirty="0">
                <a:solidFill>
                  <a:srgbClr val="FDFDFD"/>
                </a:solidFill>
                <a:latin typeface="Verdana"/>
                <a:cs typeface="Verdana"/>
              </a:rPr>
              <a:t>s</a:t>
            </a:r>
            <a:r>
              <a:rPr sz="2400" spc="20" dirty="0">
                <a:solidFill>
                  <a:srgbClr val="FDFDFD"/>
                </a:solidFill>
                <a:latin typeface="Verdana"/>
                <a:cs typeface="Verdana"/>
              </a:rPr>
              <a:t>t</a:t>
            </a:r>
            <a:r>
              <a:rPr sz="2400" spc="-80" dirty="0">
                <a:solidFill>
                  <a:srgbClr val="FDFDFD"/>
                </a:solidFill>
                <a:latin typeface="Verdana"/>
                <a:cs typeface="Verdana"/>
              </a:rPr>
              <a:t>s</a:t>
            </a:r>
            <a:r>
              <a:rPr sz="2400" spc="-220" dirty="0">
                <a:solidFill>
                  <a:srgbClr val="FDFDFD"/>
                </a:solidFill>
                <a:latin typeface="Verdana"/>
                <a:cs typeface="Verdana"/>
              </a:rPr>
              <a:t> </a:t>
            </a:r>
            <a:r>
              <a:rPr sz="2400" spc="-35" dirty="0">
                <a:solidFill>
                  <a:srgbClr val="FDFDFD"/>
                </a:solidFill>
                <a:latin typeface="Verdana"/>
                <a:cs typeface="Verdana"/>
              </a:rPr>
              <a:t>a</a:t>
            </a:r>
            <a:r>
              <a:rPr sz="2400" spc="100" dirty="0">
                <a:solidFill>
                  <a:srgbClr val="FDFDFD"/>
                </a:solidFill>
                <a:latin typeface="Verdana"/>
                <a:cs typeface="Verdana"/>
              </a:rPr>
              <a:t>n</a:t>
            </a:r>
            <a:r>
              <a:rPr sz="2400" spc="130" dirty="0">
                <a:solidFill>
                  <a:srgbClr val="FDFDFD"/>
                </a:solidFill>
                <a:latin typeface="Verdana"/>
                <a:cs typeface="Verdana"/>
              </a:rPr>
              <a:t>d</a:t>
            </a:r>
            <a:r>
              <a:rPr sz="2400" spc="-220" dirty="0">
                <a:solidFill>
                  <a:srgbClr val="FDFDFD"/>
                </a:solidFill>
                <a:latin typeface="Verdana"/>
                <a:cs typeface="Verdana"/>
              </a:rPr>
              <a:t> </a:t>
            </a:r>
            <a:r>
              <a:rPr sz="2400" spc="125" dirty="0">
                <a:solidFill>
                  <a:srgbClr val="FDFDFD"/>
                </a:solidFill>
                <a:latin typeface="Verdana"/>
                <a:cs typeface="Verdana"/>
              </a:rPr>
              <a:t>p</a:t>
            </a:r>
            <a:r>
              <a:rPr sz="2400" spc="-70" dirty="0">
                <a:solidFill>
                  <a:srgbClr val="FDFDFD"/>
                </a:solidFill>
                <a:latin typeface="Verdana"/>
                <a:cs typeface="Verdana"/>
              </a:rPr>
              <a:t>r</a:t>
            </a:r>
            <a:r>
              <a:rPr sz="2400" spc="40" dirty="0">
                <a:solidFill>
                  <a:srgbClr val="FDFDFD"/>
                </a:solidFill>
                <a:latin typeface="Verdana"/>
                <a:cs typeface="Verdana"/>
              </a:rPr>
              <a:t>o</a:t>
            </a:r>
            <a:r>
              <a:rPr sz="2400" spc="-125" dirty="0">
                <a:solidFill>
                  <a:srgbClr val="FDFDFD"/>
                </a:solidFill>
                <a:latin typeface="Verdana"/>
                <a:cs typeface="Verdana"/>
              </a:rPr>
              <a:t>v</a:t>
            </a:r>
            <a:r>
              <a:rPr sz="2400" spc="-20" dirty="0">
                <a:solidFill>
                  <a:srgbClr val="FDFDFD"/>
                </a:solidFill>
                <a:latin typeface="Verdana"/>
                <a:cs typeface="Verdana"/>
              </a:rPr>
              <a:t>i</a:t>
            </a:r>
            <a:r>
              <a:rPr sz="2400" spc="125" dirty="0">
                <a:solidFill>
                  <a:srgbClr val="FDFDFD"/>
                </a:solidFill>
                <a:latin typeface="Verdana"/>
                <a:cs typeface="Verdana"/>
              </a:rPr>
              <a:t>d</a:t>
            </a:r>
            <a:r>
              <a:rPr sz="2400" spc="15" dirty="0">
                <a:solidFill>
                  <a:srgbClr val="FDFDFD"/>
                </a:solidFill>
                <a:latin typeface="Verdana"/>
                <a:cs typeface="Verdana"/>
              </a:rPr>
              <a:t>e</a:t>
            </a:r>
            <a:r>
              <a:rPr sz="2400" spc="-220" dirty="0">
                <a:solidFill>
                  <a:srgbClr val="FDFDFD"/>
                </a:solidFill>
                <a:latin typeface="Verdana"/>
                <a:cs typeface="Verdana"/>
              </a:rPr>
              <a:t> </a:t>
            </a:r>
            <a:r>
              <a:rPr sz="2400" spc="20" dirty="0">
                <a:solidFill>
                  <a:srgbClr val="FDFDFD"/>
                </a:solidFill>
                <a:latin typeface="Verdana"/>
                <a:cs typeface="Verdana"/>
              </a:rPr>
              <a:t>t</a:t>
            </a:r>
            <a:r>
              <a:rPr sz="2400" spc="100" dirty="0">
                <a:solidFill>
                  <a:srgbClr val="FDFDFD"/>
                </a:solidFill>
                <a:latin typeface="Verdana"/>
                <a:cs typeface="Verdana"/>
              </a:rPr>
              <a:t>h</a:t>
            </a:r>
            <a:r>
              <a:rPr sz="2400" spc="10" dirty="0">
                <a:solidFill>
                  <a:srgbClr val="FDFDFD"/>
                </a:solidFill>
                <a:latin typeface="Verdana"/>
                <a:cs typeface="Verdana"/>
              </a:rPr>
              <a:t>e</a:t>
            </a:r>
            <a:r>
              <a:rPr sz="2400" spc="210" dirty="0">
                <a:solidFill>
                  <a:srgbClr val="FDFDFD"/>
                </a:solidFill>
                <a:latin typeface="Verdana"/>
                <a:cs typeface="Verdana"/>
              </a:rPr>
              <a:t>m</a:t>
            </a:r>
            <a:r>
              <a:rPr sz="2400" spc="-220" dirty="0">
                <a:solidFill>
                  <a:srgbClr val="FDFDFD"/>
                </a:solidFill>
                <a:latin typeface="Verdana"/>
                <a:cs typeface="Verdana"/>
              </a:rPr>
              <a:t> </a:t>
            </a:r>
            <a:r>
              <a:rPr sz="2400" spc="-125" dirty="0">
                <a:solidFill>
                  <a:srgbClr val="FDFDFD"/>
                </a:solidFill>
                <a:latin typeface="Verdana"/>
                <a:cs typeface="Verdana"/>
              </a:rPr>
              <a:t>v</a:t>
            </a:r>
            <a:r>
              <a:rPr sz="2400" spc="-35" dirty="0">
                <a:solidFill>
                  <a:srgbClr val="FDFDFD"/>
                </a:solidFill>
                <a:latin typeface="Verdana"/>
                <a:cs typeface="Verdana"/>
              </a:rPr>
              <a:t>a</a:t>
            </a:r>
            <a:r>
              <a:rPr sz="2400" spc="-85" dirty="0">
                <a:solidFill>
                  <a:srgbClr val="FDFDFD"/>
                </a:solidFill>
                <a:latin typeface="Verdana"/>
                <a:cs typeface="Verdana"/>
              </a:rPr>
              <a:t>s</a:t>
            </a:r>
            <a:r>
              <a:rPr sz="2400" spc="25" dirty="0">
                <a:solidFill>
                  <a:srgbClr val="FDFDFD"/>
                </a:solidFill>
                <a:latin typeface="Verdana"/>
                <a:cs typeface="Verdana"/>
              </a:rPr>
              <a:t>t</a:t>
            </a:r>
            <a:r>
              <a:rPr sz="2400" spc="-220" dirty="0">
                <a:solidFill>
                  <a:srgbClr val="FDFDFD"/>
                </a:solidFill>
                <a:latin typeface="Verdana"/>
                <a:cs typeface="Verdana"/>
              </a:rPr>
              <a:t> </a:t>
            </a:r>
            <a:r>
              <a:rPr sz="2400" spc="-70" dirty="0">
                <a:solidFill>
                  <a:srgbClr val="FDFDFD"/>
                </a:solidFill>
                <a:latin typeface="Verdana"/>
                <a:cs typeface="Verdana"/>
              </a:rPr>
              <a:t>r</a:t>
            </a:r>
            <a:r>
              <a:rPr sz="2400" spc="-35" dirty="0">
                <a:solidFill>
                  <a:srgbClr val="FDFDFD"/>
                </a:solidFill>
                <a:latin typeface="Verdana"/>
                <a:cs typeface="Verdana"/>
              </a:rPr>
              <a:t>a</a:t>
            </a:r>
            <a:r>
              <a:rPr sz="2400" spc="100" dirty="0">
                <a:solidFill>
                  <a:srgbClr val="FDFDFD"/>
                </a:solidFill>
                <a:latin typeface="Verdana"/>
                <a:cs typeface="Verdana"/>
              </a:rPr>
              <a:t>n</a:t>
            </a:r>
            <a:r>
              <a:rPr sz="2400" spc="145" dirty="0">
                <a:solidFill>
                  <a:srgbClr val="FDFDFD"/>
                </a:solidFill>
                <a:latin typeface="Verdana"/>
                <a:cs typeface="Verdana"/>
              </a:rPr>
              <a:t>g</a:t>
            </a:r>
            <a:r>
              <a:rPr sz="2400" spc="15" dirty="0">
                <a:solidFill>
                  <a:srgbClr val="FDFDFD"/>
                </a:solidFill>
                <a:latin typeface="Verdana"/>
                <a:cs typeface="Verdana"/>
              </a:rPr>
              <a:t>e</a:t>
            </a:r>
            <a:r>
              <a:rPr sz="2400" spc="-220" dirty="0">
                <a:solidFill>
                  <a:srgbClr val="FDFDFD"/>
                </a:solidFill>
                <a:latin typeface="Verdana"/>
                <a:cs typeface="Verdana"/>
              </a:rPr>
              <a:t> </a:t>
            </a:r>
            <a:r>
              <a:rPr sz="2400" spc="40" dirty="0">
                <a:solidFill>
                  <a:srgbClr val="FDFDFD"/>
                </a:solidFill>
                <a:latin typeface="Verdana"/>
                <a:cs typeface="Verdana"/>
              </a:rPr>
              <a:t>o</a:t>
            </a:r>
            <a:r>
              <a:rPr sz="2400" spc="-35" dirty="0">
                <a:solidFill>
                  <a:srgbClr val="FDFDFD"/>
                </a:solidFill>
                <a:latin typeface="Verdana"/>
                <a:cs typeface="Verdana"/>
              </a:rPr>
              <a:t>f  </a:t>
            </a:r>
            <a:r>
              <a:rPr sz="2400" spc="40" dirty="0">
                <a:solidFill>
                  <a:srgbClr val="FDFDFD"/>
                </a:solidFill>
                <a:latin typeface="Verdana"/>
                <a:cs typeface="Verdana"/>
              </a:rPr>
              <a:t>o</a:t>
            </a:r>
            <a:r>
              <a:rPr sz="2400" spc="125" dirty="0">
                <a:solidFill>
                  <a:srgbClr val="FDFDFD"/>
                </a:solidFill>
                <a:latin typeface="Verdana"/>
                <a:cs typeface="Verdana"/>
              </a:rPr>
              <a:t>pp</a:t>
            </a:r>
            <a:r>
              <a:rPr sz="2400" spc="40" dirty="0">
                <a:solidFill>
                  <a:srgbClr val="FDFDFD"/>
                </a:solidFill>
                <a:latin typeface="Verdana"/>
                <a:cs typeface="Verdana"/>
              </a:rPr>
              <a:t>o</a:t>
            </a:r>
            <a:r>
              <a:rPr sz="2400" spc="-70" dirty="0">
                <a:solidFill>
                  <a:srgbClr val="FDFDFD"/>
                </a:solidFill>
                <a:latin typeface="Verdana"/>
                <a:cs typeface="Verdana"/>
              </a:rPr>
              <a:t>r</a:t>
            </a:r>
            <a:r>
              <a:rPr sz="2400" spc="20" dirty="0">
                <a:solidFill>
                  <a:srgbClr val="FDFDFD"/>
                </a:solidFill>
                <a:latin typeface="Verdana"/>
                <a:cs typeface="Verdana"/>
              </a:rPr>
              <a:t>t</a:t>
            </a:r>
            <a:r>
              <a:rPr sz="2400" spc="90" dirty="0">
                <a:solidFill>
                  <a:srgbClr val="FDFDFD"/>
                </a:solidFill>
                <a:latin typeface="Verdana"/>
                <a:cs typeface="Verdana"/>
              </a:rPr>
              <a:t>u</a:t>
            </a:r>
            <a:r>
              <a:rPr sz="2400" spc="100" dirty="0">
                <a:solidFill>
                  <a:srgbClr val="FDFDFD"/>
                </a:solidFill>
                <a:latin typeface="Verdana"/>
                <a:cs typeface="Verdana"/>
              </a:rPr>
              <a:t>n</a:t>
            </a:r>
            <a:r>
              <a:rPr sz="2400" spc="-20" dirty="0">
                <a:solidFill>
                  <a:srgbClr val="FDFDFD"/>
                </a:solidFill>
                <a:latin typeface="Verdana"/>
                <a:cs typeface="Verdana"/>
              </a:rPr>
              <a:t>i</a:t>
            </a:r>
            <a:r>
              <a:rPr sz="2400" spc="20" dirty="0">
                <a:solidFill>
                  <a:srgbClr val="FDFDFD"/>
                </a:solidFill>
                <a:latin typeface="Verdana"/>
                <a:cs typeface="Verdana"/>
              </a:rPr>
              <a:t>t</a:t>
            </a:r>
            <a:r>
              <a:rPr sz="2400" spc="-20" dirty="0">
                <a:solidFill>
                  <a:srgbClr val="FDFDFD"/>
                </a:solidFill>
                <a:latin typeface="Verdana"/>
                <a:cs typeface="Verdana"/>
              </a:rPr>
              <a:t>i</a:t>
            </a:r>
            <a:r>
              <a:rPr sz="2400" spc="10" dirty="0">
                <a:solidFill>
                  <a:srgbClr val="FDFDFD"/>
                </a:solidFill>
                <a:latin typeface="Verdana"/>
                <a:cs typeface="Verdana"/>
              </a:rPr>
              <a:t>e</a:t>
            </a:r>
            <a:r>
              <a:rPr sz="2400" spc="-80" dirty="0">
                <a:solidFill>
                  <a:srgbClr val="FDFDFD"/>
                </a:solidFill>
                <a:latin typeface="Verdana"/>
                <a:cs typeface="Verdana"/>
              </a:rPr>
              <a:t>s</a:t>
            </a:r>
            <a:r>
              <a:rPr sz="2400" spc="-220" dirty="0">
                <a:solidFill>
                  <a:srgbClr val="FDFDFD"/>
                </a:solidFill>
                <a:latin typeface="Verdana"/>
                <a:cs typeface="Verdana"/>
              </a:rPr>
              <a:t> </a:t>
            </a:r>
            <a:r>
              <a:rPr sz="2400" spc="-40" dirty="0">
                <a:solidFill>
                  <a:srgbClr val="FDFDFD"/>
                </a:solidFill>
                <a:latin typeface="Verdana"/>
                <a:cs typeface="Verdana"/>
              </a:rPr>
              <a:t>f</a:t>
            </a:r>
            <a:r>
              <a:rPr sz="2400" spc="40" dirty="0">
                <a:solidFill>
                  <a:srgbClr val="FDFDFD"/>
                </a:solidFill>
                <a:latin typeface="Verdana"/>
                <a:cs typeface="Verdana"/>
              </a:rPr>
              <a:t>o</a:t>
            </a:r>
            <a:r>
              <a:rPr sz="2400" spc="-65" dirty="0">
                <a:solidFill>
                  <a:srgbClr val="FDFDFD"/>
                </a:solidFill>
                <a:latin typeface="Verdana"/>
                <a:cs typeface="Verdana"/>
              </a:rPr>
              <a:t>r</a:t>
            </a:r>
            <a:r>
              <a:rPr sz="2400" spc="-220" dirty="0">
                <a:solidFill>
                  <a:srgbClr val="FDFDFD"/>
                </a:solidFill>
                <a:latin typeface="Verdana"/>
                <a:cs typeface="Verdana"/>
              </a:rPr>
              <a:t> </a:t>
            </a:r>
            <a:r>
              <a:rPr sz="2400" spc="-175" dirty="0">
                <a:solidFill>
                  <a:srgbClr val="FDFDFD"/>
                </a:solidFill>
                <a:latin typeface="Verdana"/>
                <a:cs typeface="Verdana"/>
              </a:rPr>
              <a:t>j</a:t>
            </a:r>
            <a:r>
              <a:rPr sz="2400" spc="40" dirty="0">
                <a:solidFill>
                  <a:srgbClr val="FDFDFD"/>
                </a:solidFill>
                <a:latin typeface="Verdana"/>
                <a:cs typeface="Verdana"/>
              </a:rPr>
              <a:t>o</a:t>
            </a:r>
            <a:r>
              <a:rPr sz="2400" spc="125" dirty="0">
                <a:solidFill>
                  <a:srgbClr val="FDFDFD"/>
                </a:solidFill>
                <a:latin typeface="Verdana"/>
                <a:cs typeface="Verdana"/>
              </a:rPr>
              <a:t>b</a:t>
            </a:r>
            <a:r>
              <a:rPr sz="2400" spc="-85" dirty="0">
                <a:solidFill>
                  <a:srgbClr val="FDFDFD"/>
                </a:solidFill>
                <a:latin typeface="Verdana"/>
                <a:cs typeface="Verdana"/>
              </a:rPr>
              <a:t>s</a:t>
            </a:r>
            <a:r>
              <a:rPr sz="2400" spc="-365" dirty="0">
                <a:solidFill>
                  <a:srgbClr val="FDFDFD"/>
                </a:solidFill>
                <a:latin typeface="Verdana"/>
                <a:cs typeface="Verdana"/>
              </a:rPr>
              <a:t>.</a:t>
            </a:r>
            <a:r>
              <a:rPr sz="2400" spc="-220" dirty="0">
                <a:solidFill>
                  <a:srgbClr val="FDFDFD"/>
                </a:solidFill>
                <a:latin typeface="Verdana"/>
                <a:cs typeface="Verdana"/>
              </a:rPr>
              <a:t> </a:t>
            </a:r>
            <a:r>
              <a:rPr sz="2400" spc="135" dirty="0">
                <a:solidFill>
                  <a:srgbClr val="FDFDFD"/>
                </a:solidFill>
                <a:latin typeface="Verdana"/>
                <a:cs typeface="Verdana"/>
              </a:rPr>
              <a:t>U</a:t>
            </a:r>
            <a:r>
              <a:rPr sz="2400" spc="-85" dirty="0">
                <a:solidFill>
                  <a:srgbClr val="FDFDFD"/>
                </a:solidFill>
                <a:latin typeface="Verdana"/>
                <a:cs typeface="Verdana"/>
              </a:rPr>
              <a:t>s</a:t>
            </a:r>
            <a:r>
              <a:rPr sz="2400" spc="10" dirty="0">
                <a:solidFill>
                  <a:srgbClr val="FDFDFD"/>
                </a:solidFill>
                <a:latin typeface="Verdana"/>
                <a:cs typeface="Verdana"/>
              </a:rPr>
              <a:t>e</a:t>
            </a:r>
            <a:r>
              <a:rPr sz="2400" spc="-70" dirty="0">
                <a:solidFill>
                  <a:srgbClr val="FDFDFD"/>
                </a:solidFill>
                <a:latin typeface="Verdana"/>
                <a:cs typeface="Verdana"/>
              </a:rPr>
              <a:t>r</a:t>
            </a:r>
            <a:r>
              <a:rPr sz="2400" spc="-80" dirty="0">
                <a:solidFill>
                  <a:srgbClr val="FDFDFD"/>
                </a:solidFill>
                <a:latin typeface="Verdana"/>
                <a:cs typeface="Verdana"/>
              </a:rPr>
              <a:t>s</a:t>
            </a:r>
            <a:r>
              <a:rPr sz="2400" spc="-220" dirty="0">
                <a:solidFill>
                  <a:srgbClr val="FDFDFD"/>
                </a:solidFill>
                <a:latin typeface="Verdana"/>
                <a:cs typeface="Verdana"/>
              </a:rPr>
              <a:t> </a:t>
            </a:r>
            <a:r>
              <a:rPr sz="2400" spc="140" dirty="0">
                <a:solidFill>
                  <a:srgbClr val="FDFDFD"/>
                </a:solidFill>
                <a:latin typeface="Verdana"/>
                <a:cs typeface="Verdana"/>
              </a:rPr>
              <a:t>w</a:t>
            </a:r>
            <a:r>
              <a:rPr sz="2400" spc="-20" dirty="0">
                <a:solidFill>
                  <a:srgbClr val="FDFDFD"/>
                </a:solidFill>
                <a:latin typeface="Verdana"/>
                <a:cs typeface="Verdana"/>
              </a:rPr>
              <a:t>il</a:t>
            </a:r>
            <a:r>
              <a:rPr sz="2400" spc="-15" dirty="0">
                <a:solidFill>
                  <a:srgbClr val="FDFDFD"/>
                </a:solidFill>
                <a:latin typeface="Verdana"/>
                <a:cs typeface="Verdana"/>
              </a:rPr>
              <a:t>l</a:t>
            </a:r>
            <a:r>
              <a:rPr sz="2400" spc="-220" dirty="0">
                <a:solidFill>
                  <a:srgbClr val="FDFDFD"/>
                </a:solidFill>
                <a:latin typeface="Verdana"/>
                <a:cs typeface="Verdana"/>
              </a:rPr>
              <a:t> </a:t>
            </a:r>
            <a:r>
              <a:rPr sz="2400" spc="100" dirty="0">
                <a:solidFill>
                  <a:srgbClr val="FDFDFD"/>
                </a:solidFill>
                <a:latin typeface="Verdana"/>
                <a:cs typeface="Verdana"/>
              </a:rPr>
              <a:t>h</a:t>
            </a:r>
            <a:r>
              <a:rPr sz="2400" spc="-35" dirty="0">
                <a:solidFill>
                  <a:srgbClr val="FDFDFD"/>
                </a:solidFill>
                <a:latin typeface="Verdana"/>
                <a:cs typeface="Verdana"/>
              </a:rPr>
              <a:t>a</a:t>
            </a:r>
            <a:r>
              <a:rPr sz="2400" spc="-125" dirty="0">
                <a:solidFill>
                  <a:srgbClr val="FDFDFD"/>
                </a:solidFill>
                <a:latin typeface="Verdana"/>
                <a:cs typeface="Verdana"/>
              </a:rPr>
              <a:t>v</a:t>
            </a:r>
            <a:r>
              <a:rPr sz="2400" spc="15" dirty="0">
                <a:solidFill>
                  <a:srgbClr val="FDFDFD"/>
                </a:solidFill>
                <a:latin typeface="Verdana"/>
                <a:cs typeface="Verdana"/>
              </a:rPr>
              <a:t>e</a:t>
            </a:r>
            <a:r>
              <a:rPr sz="2400" spc="-220" dirty="0">
                <a:solidFill>
                  <a:srgbClr val="FDFDFD"/>
                </a:solidFill>
                <a:latin typeface="Verdana"/>
                <a:cs typeface="Verdana"/>
              </a:rPr>
              <a:t> </a:t>
            </a:r>
            <a:r>
              <a:rPr sz="2400" spc="-35" dirty="0">
                <a:solidFill>
                  <a:srgbClr val="FDFDFD"/>
                </a:solidFill>
                <a:latin typeface="Verdana"/>
                <a:cs typeface="Verdana"/>
              </a:rPr>
              <a:t>a</a:t>
            </a:r>
            <a:r>
              <a:rPr sz="2400" spc="70" dirty="0">
                <a:solidFill>
                  <a:srgbClr val="FDFDFD"/>
                </a:solidFill>
                <a:latin typeface="Verdana"/>
                <a:cs typeface="Verdana"/>
              </a:rPr>
              <a:t>n  </a:t>
            </a:r>
            <a:r>
              <a:rPr sz="2400" spc="-35" dirty="0">
                <a:solidFill>
                  <a:srgbClr val="FDFDFD"/>
                </a:solidFill>
                <a:latin typeface="Verdana"/>
                <a:cs typeface="Verdana"/>
              </a:rPr>
              <a:t>a</a:t>
            </a:r>
            <a:r>
              <a:rPr sz="2400" spc="90" dirty="0">
                <a:solidFill>
                  <a:srgbClr val="FDFDFD"/>
                </a:solidFill>
                <a:latin typeface="Verdana"/>
                <a:cs typeface="Verdana"/>
              </a:rPr>
              <a:t>u</a:t>
            </a:r>
            <a:r>
              <a:rPr sz="2400" spc="20" dirty="0">
                <a:solidFill>
                  <a:srgbClr val="FDFDFD"/>
                </a:solidFill>
                <a:latin typeface="Verdana"/>
                <a:cs typeface="Verdana"/>
              </a:rPr>
              <a:t>t</a:t>
            </a:r>
            <a:r>
              <a:rPr sz="2400" spc="100" dirty="0">
                <a:solidFill>
                  <a:srgbClr val="FDFDFD"/>
                </a:solidFill>
                <a:latin typeface="Verdana"/>
                <a:cs typeface="Verdana"/>
              </a:rPr>
              <a:t>h</a:t>
            </a:r>
            <a:r>
              <a:rPr sz="2400" spc="10" dirty="0">
                <a:solidFill>
                  <a:srgbClr val="FDFDFD"/>
                </a:solidFill>
                <a:latin typeface="Verdana"/>
                <a:cs typeface="Verdana"/>
              </a:rPr>
              <a:t>e</a:t>
            </a:r>
            <a:r>
              <a:rPr sz="2400" spc="100" dirty="0">
                <a:solidFill>
                  <a:srgbClr val="FDFDFD"/>
                </a:solidFill>
                <a:latin typeface="Verdana"/>
                <a:cs typeface="Verdana"/>
              </a:rPr>
              <a:t>n</a:t>
            </a:r>
            <a:r>
              <a:rPr sz="2400" spc="20" dirty="0">
                <a:solidFill>
                  <a:srgbClr val="FDFDFD"/>
                </a:solidFill>
                <a:latin typeface="Verdana"/>
                <a:cs typeface="Verdana"/>
              </a:rPr>
              <a:t>t</a:t>
            </a:r>
            <a:r>
              <a:rPr sz="2400" spc="-20" dirty="0">
                <a:solidFill>
                  <a:srgbClr val="FDFDFD"/>
                </a:solidFill>
                <a:latin typeface="Verdana"/>
                <a:cs typeface="Verdana"/>
              </a:rPr>
              <a:t>i</a:t>
            </a:r>
            <a:r>
              <a:rPr sz="2400" spc="100" dirty="0">
                <a:solidFill>
                  <a:srgbClr val="FDFDFD"/>
                </a:solidFill>
                <a:latin typeface="Verdana"/>
                <a:cs typeface="Verdana"/>
              </a:rPr>
              <a:t>c</a:t>
            </a:r>
            <a:r>
              <a:rPr sz="2400" spc="-220" dirty="0">
                <a:solidFill>
                  <a:srgbClr val="FDFDFD"/>
                </a:solidFill>
                <a:latin typeface="Verdana"/>
                <a:cs typeface="Verdana"/>
              </a:rPr>
              <a:t> </a:t>
            </a:r>
            <a:r>
              <a:rPr sz="2400" spc="-35" dirty="0">
                <a:solidFill>
                  <a:srgbClr val="FDFDFD"/>
                </a:solidFill>
                <a:latin typeface="Verdana"/>
                <a:cs typeface="Verdana"/>
              </a:rPr>
              <a:t>a</a:t>
            </a:r>
            <a:r>
              <a:rPr sz="2400" spc="100" dirty="0">
                <a:solidFill>
                  <a:srgbClr val="FDFDFD"/>
                </a:solidFill>
                <a:latin typeface="Verdana"/>
                <a:cs typeface="Verdana"/>
              </a:rPr>
              <a:t>n</a:t>
            </a:r>
            <a:r>
              <a:rPr sz="2400" spc="130" dirty="0">
                <a:solidFill>
                  <a:srgbClr val="FDFDFD"/>
                </a:solidFill>
                <a:latin typeface="Verdana"/>
                <a:cs typeface="Verdana"/>
              </a:rPr>
              <a:t>d</a:t>
            </a:r>
            <a:r>
              <a:rPr sz="2400" spc="-220" dirty="0">
                <a:solidFill>
                  <a:srgbClr val="FDFDFD"/>
                </a:solidFill>
                <a:latin typeface="Verdana"/>
                <a:cs typeface="Verdana"/>
              </a:rPr>
              <a:t> </a:t>
            </a:r>
            <a:r>
              <a:rPr sz="2400" spc="-70" dirty="0">
                <a:solidFill>
                  <a:srgbClr val="FDFDFD"/>
                </a:solidFill>
                <a:latin typeface="Verdana"/>
                <a:cs typeface="Verdana"/>
              </a:rPr>
              <a:t>r</a:t>
            </a:r>
            <a:r>
              <a:rPr sz="2400" spc="10" dirty="0">
                <a:solidFill>
                  <a:srgbClr val="FDFDFD"/>
                </a:solidFill>
                <a:latin typeface="Verdana"/>
                <a:cs typeface="Verdana"/>
              </a:rPr>
              <a:t>e</a:t>
            </a:r>
            <a:r>
              <a:rPr sz="2400" spc="-20" dirty="0">
                <a:solidFill>
                  <a:srgbClr val="FDFDFD"/>
                </a:solidFill>
                <a:latin typeface="Verdana"/>
                <a:cs typeface="Verdana"/>
              </a:rPr>
              <a:t>li</a:t>
            </a:r>
            <a:r>
              <a:rPr sz="2400" spc="-35" dirty="0">
                <a:solidFill>
                  <a:srgbClr val="FDFDFD"/>
                </a:solidFill>
                <a:latin typeface="Verdana"/>
                <a:cs typeface="Verdana"/>
              </a:rPr>
              <a:t>a</a:t>
            </a:r>
            <a:r>
              <a:rPr sz="2400" spc="125" dirty="0">
                <a:solidFill>
                  <a:srgbClr val="FDFDFD"/>
                </a:solidFill>
                <a:latin typeface="Verdana"/>
                <a:cs typeface="Verdana"/>
              </a:rPr>
              <a:t>b</a:t>
            </a:r>
            <a:r>
              <a:rPr sz="2400" spc="-20" dirty="0">
                <a:solidFill>
                  <a:srgbClr val="FDFDFD"/>
                </a:solidFill>
                <a:latin typeface="Verdana"/>
                <a:cs typeface="Verdana"/>
              </a:rPr>
              <a:t>l</a:t>
            </a:r>
            <a:r>
              <a:rPr sz="2400" spc="15" dirty="0">
                <a:solidFill>
                  <a:srgbClr val="FDFDFD"/>
                </a:solidFill>
                <a:latin typeface="Verdana"/>
                <a:cs typeface="Verdana"/>
              </a:rPr>
              <a:t>e</a:t>
            </a:r>
            <a:r>
              <a:rPr sz="2400" spc="-220" dirty="0">
                <a:solidFill>
                  <a:srgbClr val="FDFDFD"/>
                </a:solidFill>
                <a:latin typeface="Verdana"/>
                <a:cs typeface="Verdana"/>
              </a:rPr>
              <a:t> </a:t>
            </a:r>
            <a:r>
              <a:rPr sz="2400" spc="100" dirty="0">
                <a:solidFill>
                  <a:srgbClr val="FDFDFD"/>
                </a:solidFill>
                <a:latin typeface="Verdana"/>
                <a:cs typeface="Verdana"/>
              </a:rPr>
              <a:t>n</a:t>
            </a:r>
            <a:r>
              <a:rPr sz="2400" spc="10" dirty="0">
                <a:solidFill>
                  <a:srgbClr val="FDFDFD"/>
                </a:solidFill>
                <a:latin typeface="Verdana"/>
                <a:cs typeface="Verdana"/>
              </a:rPr>
              <a:t>e</a:t>
            </a:r>
            <a:r>
              <a:rPr sz="2400" spc="140" dirty="0">
                <a:solidFill>
                  <a:srgbClr val="FDFDFD"/>
                </a:solidFill>
                <a:latin typeface="Verdana"/>
                <a:cs typeface="Verdana"/>
              </a:rPr>
              <a:t>w</a:t>
            </a:r>
            <a:r>
              <a:rPr sz="2400" spc="-80" dirty="0">
                <a:solidFill>
                  <a:srgbClr val="FDFDFD"/>
                </a:solidFill>
                <a:latin typeface="Verdana"/>
                <a:cs typeface="Verdana"/>
              </a:rPr>
              <a:t>s</a:t>
            </a:r>
            <a:r>
              <a:rPr sz="2400" spc="-220" dirty="0">
                <a:solidFill>
                  <a:srgbClr val="FDFDFD"/>
                </a:solidFill>
                <a:latin typeface="Verdana"/>
                <a:cs typeface="Verdana"/>
              </a:rPr>
              <a:t> </a:t>
            </a:r>
            <a:r>
              <a:rPr sz="2400" spc="125" dirty="0">
                <a:solidFill>
                  <a:srgbClr val="FDFDFD"/>
                </a:solidFill>
                <a:latin typeface="Verdana"/>
                <a:cs typeface="Verdana"/>
              </a:rPr>
              <a:t>p</a:t>
            </a:r>
            <a:r>
              <a:rPr sz="2400" spc="-20" dirty="0">
                <a:solidFill>
                  <a:srgbClr val="FDFDFD"/>
                </a:solidFill>
                <a:latin typeface="Verdana"/>
                <a:cs typeface="Verdana"/>
              </a:rPr>
              <a:t>l</a:t>
            </a:r>
            <a:r>
              <a:rPr sz="2400" spc="-35" dirty="0">
                <a:solidFill>
                  <a:srgbClr val="FDFDFD"/>
                </a:solidFill>
                <a:latin typeface="Verdana"/>
                <a:cs typeface="Verdana"/>
              </a:rPr>
              <a:t>a</a:t>
            </a:r>
            <a:r>
              <a:rPr sz="2400" spc="20" dirty="0">
                <a:solidFill>
                  <a:srgbClr val="FDFDFD"/>
                </a:solidFill>
                <a:latin typeface="Verdana"/>
                <a:cs typeface="Verdana"/>
              </a:rPr>
              <a:t>t</a:t>
            </a:r>
            <a:r>
              <a:rPr sz="2400" spc="-40" dirty="0">
                <a:solidFill>
                  <a:srgbClr val="FDFDFD"/>
                </a:solidFill>
                <a:latin typeface="Verdana"/>
                <a:cs typeface="Verdana"/>
              </a:rPr>
              <a:t>f</a:t>
            </a:r>
            <a:r>
              <a:rPr sz="2400" spc="40" dirty="0">
                <a:solidFill>
                  <a:srgbClr val="FDFDFD"/>
                </a:solidFill>
                <a:latin typeface="Verdana"/>
                <a:cs typeface="Verdana"/>
              </a:rPr>
              <a:t>o</a:t>
            </a:r>
            <a:r>
              <a:rPr sz="2400" spc="-70" dirty="0">
                <a:solidFill>
                  <a:srgbClr val="FDFDFD"/>
                </a:solidFill>
                <a:latin typeface="Verdana"/>
                <a:cs typeface="Verdana"/>
              </a:rPr>
              <a:t>r</a:t>
            </a:r>
            <a:r>
              <a:rPr sz="2400" spc="210" dirty="0">
                <a:solidFill>
                  <a:srgbClr val="FDFDFD"/>
                </a:solidFill>
                <a:latin typeface="Verdana"/>
                <a:cs typeface="Verdana"/>
              </a:rPr>
              <a:t>m</a:t>
            </a:r>
            <a:r>
              <a:rPr sz="2400" spc="-220" dirty="0">
                <a:solidFill>
                  <a:srgbClr val="FDFDFD"/>
                </a:solidFill>
                <a:latin typeface="Verdana"/>
                <a:cs typeface="Verdana"/>
              </a:rPr>
              <a:t> </a:t>
            </a:r>
            <a:r>
              <a:rPr sz="2400" spc="20" dirty="0">
                <a:solidFill>
                  <a:srgbClr val="FDFDFD"/>
                </a:solidFill>
                <a:latin typeface="Verdana"/>
                <a:cs typeface="Verdana"/>
              </a:rPr>
              <a:t>t</a:t>
            </a:r>
            <a:r>
              <a:rPr sz="2400" spc="100" dirty="0">
                <a:solidFill>
                  <a:srgbClr val="FDFDFD"/>
                </a:solidFill>
                <a:latin typeface="Verdana"/>
                <a:cs typeface="Verdana"/>
              </a:rPr>
              <a:t>h</a:t>
            </a:r>
            <a:r>
              <a:rPr sz="2400" spc="10" dirty="0">
                <a:solidFill>
                  <a:srgbClr val="FDFDFD"/>
                </a:solidFill>
                <a:latin typeface="Verdana"/>
                <a:cs typeface="Verdana"/>
              </a:rPr>
              <a:t>e</a:t>
            </a:r>
            <a:r>
              <a:rPr sz="2400" spc="-90" dirty="0">
                <a:solidFill>
                  <a:srgbClr val="FDFDFD"/>
                </a:solidFill>
                <a:latin typeface="Verdana"/>
                <a:cs typeface="Verdana"/>
              </a:rPr>
              <a:t>y  </a:t>
            </a:r>
            <a:r>
              <a:rPr sz="2400" spc="95" dirty="0">
                <a:solidFill>
                  <a:srgbClr val="FDFDFD"/>
                </a:solidFill>
                <a:latin typeface="Verdana"/>
                <a:cs typeface="Verdana"/>
              </a:rPr>
              <a:t>c</a:t>
            </a:r>
            <a:r>
              <a:rPr sz="2400" spc="-35" dirty="0">
                <a:solidFill>
                  <a:srgbClr val="FDFDFD"/>
                </a:solidFill>
                <a:latin typeface="Verdana"/>
                <a:cs typeface="Verdana"/>
              </a:rPr>
              <a:t>a</a:t>
            </a:r>
            <a:r>
              <a:rPr sz="2400" spc="105" dirty="0">
                <a:solidFill>
                  <a:srgbClr val="FDFDFD"/>
                </a:solidFill>
                <a:latin typeface="Verdana"/>
                <a:cs typeface="Verdana"/>
              </a:rPr>
              <a:t>n</a:t>
            </a:r>
            <a:r>
              <a:rPr sz="2400" spc="-220" dirty="0">
                <a:solidFill>
                  <a:srgbClr val="FDFDFD"/>
                </a:solidFill>
                <a:latin typeface="Verdana"/>
                <a:cs typeface="Verdana"/>
              </a:rPr>
              <a:t> </a:t>
            </a:r>
            <a:r>
              <a:rPr sz="2400" spc="20" dirty="0">
                <a:solidFill>
                  <a:srgbClr val="FDFDFD"/>
                </a:solidFill>
                <a:latin typeface="Verdana"/>
                <a:cs typeface="Verdana"/>
              </a:rPr>
              <a:t>t</a:t>
            </a:r>
            <a:r>
              <a:rPr sz="2400" spc="-70" dirty="0">
                <a:solidFill>
                  <a:srgbClr val="FDFDFD"/>
                </a:solidFill>
                <a:latin typeface="Verdana"/>
                <a:cs typeface="Verdana"/>
              </a:rPr>
              <a:t>r</a:t>
            </a:r>
            <a:r>
              <a:rPr sz="2400" spc="90" dirty="0">
                <a:solidFill>
                  <a:srgbClr val="FDFDFD"/>
                </a:solidFill>
                <a:latin typeface="Verdana"/>
                <a:cs typeface="Verdana"/>
              </a:rPr>
              <a:t>u</a:t>
            </a:r>
            <a:r>
              <a:rPr sz="2400" spc="-85" dirty="0">
                <a:solidFill>
                  <a:srgbClr val="FDFDFD"/>
                </a:solidFill>
                <a:latin typeface="Verdana"/>
                <a:cs typeface="Verdana"/>
              </a:rPr>
              <a:t>s</a:t>
            </a:r>
            <a:r>
              <a:rPr sz="2400" spc="20" dirty="0">
                <a:solidFill>
                  <a:srgbClr val="FDFDFD"/>
                </a:solidFill>
                <a:latin typeface="Verdana"/>
                <a:cs typeface="Verdana"/>
              </a:rPr>
              <a:t>t</a:t>
            </a:r>
            <a:r>
              <a:rPr sz="2400" spc="-365" dirty="0">
                <a:solidFill>
                  <a:srgbClr val="FDFDFD"/>
                </a:solidFill>
                <a:latin typeface="Verdana"/>
                <a:cs typeface="Verdana"/>
              </a:rPr>
              <a:t>.</a:t>
            </a:r>
            <a:endParaRPr sz="2400">
              <a:latin typeface="Verdana"/>
              <a:cs typeface="Verdana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028774" y="1028700"/>
            <a:ext cx="1285875" cy="323850"/>
          </a:xfrm>
          <a:custGeom>
            <a:avLst/>
            <a:gdLst/>
            <a:ahLst/>
            <a:cxnLst/>
            <a:rect l="l" t="t" r="r" b="b"/>
            <a:pathLst>
              <a:path w="1285875" h="323850">
                <a:moveTo>
                  <a:pt x="160715" y="323849"/>
                </a:moveTo>
                <a:lnTo>
                  <a:pt x="117979" y="318068"/>
                </a:lnTo>
                <a:lnTo>
                  <a:pt x="79584" y="301750"/>
                </a:lnTo>
                <a:lnTo>
                  <a:pt x="47059" y="276436"/>
                </a:lnTo>
                <a:lnTo>
                  <a:pt x="21934" y="243667"/>
                </a:lnTo>
                <a:lnTo>
                  <a:pt x="5738" y="204983"/>
                </a:lnTo>
                <a:lnTo>
                  <a:pt x="0" y="161924"/>
                </a:lnTo>
                <a:lnTo>
                  <a:pt x="5738" y="118866"/>
                </a:lnTo>
                <a:lnTo>
                  <a:pt x="21934" y="80182"/>
                </a:lnTo>
                <a:lnTo>
                  <a:pt x="47059" y="47413"/>
                </a:lnTo>
                <a:lnTo>
                  <a:pt x="79584" y="22099"/>
                </a:lnTo>
                <a:lnTo>
                  <a:pt x="117979" y="5781"/>
                </a:lnTo>
                <a:lnTo>
                  <a:pt x="160715" y="0"/>
                </a:lnTo>
                <a:lnTo>
                  <a:pt x="203452" y="5781"/>
                </a:lnTo>
                <a:lnTo>
                  <a:pt x="241847" y="22099"/>
                </a:lnTo>
                <a:lnTo>
                  <a:pt x="274371" y="47413"/>
                </a:lnTo>
                <a:lnTo>
                  <a:pt x="299496" y="80182"/>
                </a:lnTo>
                <a:lnTo>
                  <a:pt x="315693" y="118866"/>
                </a:lnTo>
                <a:lnTo>
                  <a:pt x="321431" y="161924"/>
                </a:lnTo>
                <a:lnTo>
                  <a:pt x="315693" y="204983"/>
                </a:lnTo>
                <a:lnTo>
                  <a:pt x="299496" y="243667"/>
                </a:lnTo>
                <a:lnTo>
                  <a:pt x="274371" y="276436"/>
                </a:lnTo>
                <a:lnTo>
                  <a:pt x="241847" y="301750"/>
                </a:lnTo>
                <a:lnTo>
                  <a:pt x="203452" y="318068"/>
                </a:lnTo>
                <a:lnTo>
                  <a:pt x="160715" y="323849"/>
                </a:lnTo>
                <a:close/>
              </a:path>
              <a:path w="1285875" h="323850">
                <a:moveTo>
                  <a:pt x="1125010" y="323849"/>
                </a:moveTo>
                <a:lnTo>
                  <a:pt x="1082273" y="318068"/>
                </a:lnTo>
                <a:lnTo>
                  <a:pt x="1043878" y="301750"/>
                </a:lnTo>
                <a:lnTo>
                  <a:pt x="1011354" y="276436"/>
                </a:lnTo>
                <a:lnTo>
                  <a:pt x="986229" y="243667"/>
                </a:lnTo>
                <a:lnTo>
                  <a:pt x="970033" y="204983"/>
                </a:lnTo>
                <a:lnTo>
                  <a:pt x="964294" y="161924"/>
                </a:lnTo>
                <a:lnTo>
                  <a:pt x="970033" y="118866"/>
                </a:lnTo>
                <a:lnTo>
                  <a:pt x="986229" y="80182"/>
                </a:lnTo>
                <a:lnTo>
                  <a:pt x="1011354" y="47413"/>
                </a:lnTo>
                <a:lnTo>
                  <a:pt x="1043878" y="22099"/>
                </a:lnTo>
                <a:lnTo>
                  <a:pt x="1082273" y="5781"/>
                </a:lnTo>
                <a:lnTo>
                  <a:pt x="1125010" y="0"/>
                </a:lnTo>
                <a:lnTo>
                  <a:pt x="1167747" y="5781"/>
                </a:lnTo>
                <a:lnTo>
                  <a:pt x="1206142" y="22099"/>
                </a:lnTo>
                <a:lnTo>
                  <a:pt x="1238666" y="47413"/>
                </a:lnTo>
                <a:lnTo>
                  <a:pt x="1263791" y="80182"/>
                </a:lnTo>
                <a:lnTo>
                  <a:pt x="1279987" y="118866"/>
                </a:lnTo>
                <a:lnTo>
                  <a:pt x="1285726" y="161924"/>
                </a:lnTo>
                <a:lnTo>
                  <a:pt x="1279987" y="204983"/>
                </a:lnTo>
                <a:lnTo>
                  <a:pt x="1263791" y="243667"/>
                </a:lnTo>
                <a:lnTo>
                  <a:pt x="1238666" y="276436"/>
                </a:lnTo>
                <a:lnTo>
                  <a:pt x="1206142" y="301750"/>
                </a:lnTo>
                <a:lnTo>
                  <a:pt x="1167747" y="318068"/>
                </a:lnTo>
                <a:lnTo>
                  <a:pt x="1125010" y="323849"/>
                </a:lnTo>
                <a:close/>
              </a:path>
              <a:path w="1285875" h="323850">
                <a:moveTo>
                  <a:pt x="642863" y="323849"/>
                </a:moveTo>
                <a:lnTo>
                  <a:pt x="600126" y="318068"/>
                </a:lnTo>
                <a:lnTo>
                  <a:pt x="561731" y="301750"/>
                </a:lnTo>
                <a:lnTo>
                  <a:pt x="529206" y="276436"/>
                </a:lnTo>
                <a:lnTo>
                  <a:pt x="504082" y="243667"/>
                </a:lnTo>
                <a:lnTo>
                  <a:pt x="487885" y="204983"/>
                </a:lnTo>
                <a:lnTo>
                  <a:pt x="482147" y="161924"/>
                </a:lnTo>
                <a:lnTo>
                  <a:pt x="487885" y="118866"/>
                </a:lnTo>
                <a:lnTo>
                  <a:pt x="504082" y="80182"/>
                </a:lnTo>
                <a:lnTo>
                  <a:pt x="529206" y="47413"/>
                </a:lnTo>
                <a:lnTo>
                  <a:pt x="561731" y="22099"/>
                </a:lnTo>
                <a:lnTo>
                  <a:pt x="600126" y="5781"/>
                </a:lnTo>
                <a:lnTo>
                  <a:pt x="642863" y="0"/>
                </a:lnTo>
                <a:lnTo>
                  <a:pt x="685599" y="5781"/>
                </a:lnTo>
                <a:lnTo>
                  <a:pt x="723994" y="22099"/>
                </a:lnTo>
                <a:lnTo>
                  <a:pt x="756519" y="47413"/>
                </a:lnTo>
                <a:lnTo>
                  <a:pt x="781644" y="80182"/>
                </a:lnTo>
                <a:lnTo>
                  <a:pt x="797840" y="118866"/>
                </a:lnTo>
                <a:lnTo>
                  <a:pt x="803578" y="161924"/>
                </a:lnTo>
                <a:lnTo>
                  <a:pt x="797840" y="204983"/>
                </a:lnTo>
                <a:lnTo>
                  <a:pt x="781644" y="243667"/>
                </a:lnTo>
                <a:lnTo>
                  <a:pt x="756519" y="276436"/>
                </a:lnTo>
                <a:lnTo>
                  <a:pt x="723994" y="301750"/>
                </a:lnTo>
                <a:lnTo>
                  <a:pt x="685599" y="318068"/>
                </a:lnTo>
                <a:lnTo>
                  <a:pt x="642863" y="323849"/>
                </a:lnTo>
                <a:close/>
              </a:path>
            </a:pathLst>
          </a:custGeom>
          <a:solidFill>
            <a:srgbClr val="ECB92A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" name="object 7"/>
          <p:cNvGrpSpPr/>
          <p:nvPr/>
        </p:nvGrpSpPr>
        <p:grpSpPr>
          <a:xfrm>
            <a:off x="7391751" y="309450"/>
            <a:ext cx="10530205" cy="6494145"/>
            <a:chOff x="7391751" y="309450"/>
            <a:chExt cx="10530205" cy="6494145"/>
          </a:xfrm>
        </p:grpSpPr>
        <p:sp>
          <p:nvSpPr>
            <p:cNvPr id="8" name="object 8"/>
            <p:cNvSpPr/>
            <p:nvPr/>
          </p:nvSpPr>
          <p:spPr>
            <a:xfrm>
              <a:off x="7391751" y="3486492"/>
              <a:ext cx="3315335" cy="3317240"/>
            </a:xfrm>
            <a:custGeom>
              <a:avLst/>
              <a:gdLst/>
              <a:ahLst/>
              <a:cxnLst/>
              <a:rect l="l" t="t" r="r" b="b"/>
              <a:pathLst>
                <a:path w="3315334" h="3317240">
                  <a:moveTo>
                    <a:pt x="1416954" y="224461"/>
                  </a:moveTo>
                  <a:lnTo>
                    <a:pt x="1416964" y="174860"/>
                  </a:lnTo>
                  <a:lnTo>
                    <a:pt x="1592384" y="174824"/>
                  </a:lnTo>
                  <a:lnTo>
                    <a:pt x="1591814" y="10"/>
                  </a:lnTo>
                  <a:lnTo>
                    <a:pt x="1641416" y="0"/>
                  </a:lnTo>
                  <a:lnTo>
                    <a:pt x="1641380" y="175419"/>
                  </a:lnTo>
                  <a:lnTo>
                    <a:pt x="1689762" y="223801"/>
                  </a:lnTo>
                  <a:lnTo>
                    <a:pt x="1641370" y="223811"/>
                  </a:lnTo>
                  <a:lnTo>
                    <a:pt x="1641531" y="273584"/>
                  </a:lnTo>
                  <a:lnTo>
                    <a:pt x="1592374" y="224426"/>
                  </a:lnTo>
                  <a:lnTo>
                    <a:pt x="1416954" y="224461"/>
                  </a:lnTo>
                  <a:close/>
                </a:path>
                <a:path w="3315334" h="3317240">
                  <a:moveTo>
                    <a:pt x="1689762" y="223801"/>
                  </a:moveTo>
                  <a:lnTo>
                    <a:pt x="1641380" y="175419"/>
                  </a:lnTo>
                  <a:lnTo>
                    <a:pt x="1816195" y="174779"/>
                  </a:lnTo>
                  <a:lnTo>
                    <a:pt x="1816790" y="223775"/>
                  </a:lnTo>
                  <a:lnTo>
                    <a:pt x="1689762" y="223801"/>
                  </a:lnTo>
                  <a:close/>
                </a:path>
                <a:path w="3315334" h="3317240">
                  <a:moveTo>
                    <a:pt x="1592338" y="399846"/>
                  </a:moveTo>
                  <a:lnTo>
                    <a:pt x="1592374" y="224426"/>
                  </a:lnTo>
                  <a:lnTo>
                    <a:pt x="1641531" y="273584"/>
                  </a:lnTo>
                  <a:lnTo>
                    <a:pt x="1641939" y="399836"/>
                  </a:lnTo>
                  <a:lnTo>
                    <a:pt x="1592338" y="399846"/>
                  </a:lnTo>
                  <a:close/>
                </a:path>
                <a:path w="3315334" h="3317240">
                  <a:moveTo>
                    <a:pt x="1917101" y="724609"/>
                  </a:moveTo>
                  <a:lnTo>
                    <a:pt x="1917111" y="675008"/>
                  </a:lnTo>
                  <a:lnTo>
                    <a:pt x="2091321" y="674972"/>
                  </a:lnTo>
                  <a:lnTo>
                    <a:pt x="2091357" y="499552"/>
                  </a:lnTo>
                  <a:lnTo>
                    <a:pt x="2140959" y="499542"/>
                  </a:lnTo>
                  <a:lnTo>
                    <a:pt x="2140318" y="674357"/>
                  </a:lnTo>
                  <a:lnTo>
                    <a:pt x="2189910" y="723949"/>
                  </a:lnTo>
                  <a:lnTo>
                    <a:pt x="2141518" y="723959"/>
                  </a:lnTo>
                  <a:lnTo>
                    <a:pt x="2141508" y="773560"/>
                  </a:lnTo>
                  <a:lnTo>
                    <a:pt x="2091916" y="723969"/>
                  </a:lnTo>
                  <a:lnTo>
                    <a:pt x="1917101" y="724609"/>
                  </a:lnTo>
                  <a:close/>
                </a:path>
                <a:path w="3315334" h="3317240">
                  <a:moveTo>
                    <a:pt x="2189910" y="723949"/>
                  </a:moveTo>
                  <a:lnTo>
                    <a:pt x="2140318" y="674357"/>
                  </a:lnTo>
                  <a:lnTo>
                    <a:pt x="2315738" y="674322"/>
                  </a:lnTo>
                  <a:lnTo>
                    <a:pt x="2316938" y="723923"/>
                  </a:lnTo>
                  <a:lnTo>
                    <a:pt x="2189910" y="723949"/>
                  </a:lnTo>
                  <a:close/>
                </a:path>
                <a:path w="3315334" h="3317240">
                  <a:moveTo>
                    <a:pt x="2091881" y="899389"/>
                  </a:moveTo>
                  <a:lnTo>
                    <a:pt x="2091916" y="723969"/>
                  </a:lnTo>
                  <a:lnTo>
                    <a:pt x="2141508" y="773560"/>
                  </a:lnTo>
                  <a:lnTo>
                    <a:pt x="2141482" y="899379"/>
                  </a:lnTo>
                  <a:lnTo>
                    <a:pt x="2091881" y="899389"/>
                  </a:lnTo>
                  <a:close/>
                </a:path>
                <a:path w="3315334" h="3317240">
                  <a:moveTo>
                    <a:pt x="2415434" y="1224152"/>
                  </a:moveTo>
                  <a:lnTo>
                    <a:pt x="2415444" y="1174551"/>
                  </a:lnTo>
                  <a:lnTo>
                    <a:pt x="2590864" y="1174515"/>
                  </a:lnTo>
                  <a:lnTo>
                    <a:pt x="2590900" y="999095"/>
                  </a:lnTo>
                  <a:lnTo>
                    <a:pt x="2640501" y="999085"/>
                  </a:lnTo>
                  <a:lnTo>
                    <a:pt x="2640466" y="1174505"/>
                  </a:lnTo>
                  <a:lnTo>
                    <a:pt x="2689453" y="1223492"/>
                  </a:lnTo>
                  <a:lnTo>
                    <a:pt x="2641061" y="1223502"/>
                  </a:lnTo>
                  <a:lnTo>
                    <a:pt x="2641051" y="1273103"/>
                  </a:lnTo>
                  <a:lnTo>
                    <a:pt x="2591459" y="1223512"/>
                  </a:lnTo>
                  <a:lnTo>
                    <a:pt x="2415434" y="1224152"/>
                  </a:lnTo>
                  <a:close/>
                </a:path>
                <a:path w="3315334" h="3317240">
                  <a:moveTo>
                    <a:pt x="2689453" y="1223492"/>
                  </a:moveTo>
                  <a:lnTo>
                    <a:pt x="2640466" y="1174505"/>
                  </a:lnTo>
                  <a:lnTo>
                    <a:pt x="2815886" y="1174470"/>
                  </a:lnTo>
                  <a:lnTo>
                    <a:pt x="2816481" y="1223466"/>
                  </a:lnTo>
                  <a:lnTo>
                    <a:pt x="2689453" y="1223492"/>
                  </a:lnTo>
                  <a:close/>
                </a:path>
                <a:path w="3315334" h="3317240">
                  <a:moveTo>
                    <a:pt x="2591424" y="1398931"/>
                  </a:moveTo>
                  <a:lnTo>
                    <a:pt x="2591459" y="1223512"/>
                  </a:lnTo>
                  <a:lnTo>
                    <a:pt x="2641051" y="1273103"/>
                  </a:lnTo>
                  <a:lnTo>
                    <a:pt x="2641025" y="1398921"/>
                  </a:lnTo>
                  <a:lnTo>
                    <a:pt x="2591424" y="1398931"/>
                  </a:lnTo>
                  <a:close/>
                </a:path>
                <a:path w="3315334" h="3317240">
                  <a:moveTo>
                    <a:pt x="2915582" y="1724300"/>
                  </a:moveTo>
                  <a:lnTo>
                    <a:pt x="2915592" y="1674698"/>
                  </a:lnTo>
                  <a:lnTo>
                    <a:pt x="3091012" y="1674663"/>
                  </a:lnTo>
                  <a:lnTo>
                    <a:pt x="3091047" y="1499243"/>
                  </a:lnTo>
                  <a:lnTo>
                    <a:pt x="3140649" y="1499233"/>
                  </a:lnTo>
                  <a:lnTo>
                    <a:pt x="3139404" y="1673443"/>
                  </a:lnTo>
                  <a:lnTo>
                    <a:pt x="3188995" y="1723035"/>
                  </a:lnTo>
                  <a:lnTo>
                    <a:pt x="3140604" y="1723044"/>
                  </a:lnTo>
                  <a:lnTo>
                    <a:pt x="3140593" y="1772646"/>
                  </a:lnTo>
                  <a:lnTo>
                    <a:pt x="3091002" y="1723054"/>
                  </a:lnTo>
                  <a:lnTo>
                    <a:pt x="2915582" y="1724300"/>
                  </a:lnTo>
                  <a:close/>
                </a:path>
                <a:path w="3315334" h="3317240">
                  <a:moveTo>
                    <a:pt x="3188995" y="1723035"/>
                  </a:moveTo>
                  <a:lnTo>
                    <a:pt x="3139404" y="1673443"/>
                  </a:lnTo>
                  <a:lnTo>
                    <a:pt x="3314824" y="1673408"/>
                  </a:lnTo>
                  <a:lnTo>
                    <a:pt x="3314814" y="1723009"/>
                  </a:lnTo>
                  <a:lnTo>
                    <a:pt x="3188995" y="1723035"/>
                  </a:lnTo>
                  <a:close/>
                </a:path>
                <a:path w="3315334" h="3317240">
                  <a:moveTo>
                    <a:pt x="3090967" y="1898474"/>
                  </a:moveTo>
                  <a:lnTo>
                    <a:pt x="3091002" y="1723054"/>
                  </a:lnTo>
                  <a:lnTo>
                    <a:pt x="3140593" y="1772646"/>
                  </a:lnTo>
                  <a:lnTo>
                    <a:pt x="3140567" y="1898464"/>
                  </a:lnTo>
                  <a:lnTo>
                    <a:pt x="3090967" y="1898474"/>
                  </a:lnTo>
                  <a:close/>
                </a:path>
                <a:path w="3315334" h="3317240">
                  <a:moveTo>
                    <a:pt x="944434" y="696981"/>
                  </a:moveTo>
                  <a:lnTo>
                    <a:pt x="944444" y="647380"/>
                  </a:lnTo>
                  <a:lnTo>
                    <a:pt x="1119864" y="647344"/>
                  </a:lnTo>
                  <a:lnTo>
                    <a:pt x="1119295" y="472529"/>
                  </a:lnTo>
                  <a:lnTo>
                    <a:pt x="1168896" y="472519"/>
                  </a:lnTo>
                  <a:lnTo>
                    <a:pt x="1168860" y="647939"/>
                  </a:lnTo>
                  <a:lnTo>
                    <a:pt x="1217242" y="696321"/>
                  </a:lnTo>
                  <a:lnTo>
                    <a:pt x="1168851" y="696331"/>
                  </a:lnTo>
                  <a:lnTo>
                    <a:pt x="1169012" y="746103"/>
                  </a:lnTo>
                  <a:lnTo>
                    <a:pt x="1119854" y="696945"/>
                  </a:lnTo>
                  <a:lnTo>
                    <a:pt x="944434" y="696981"/>
                  </a:lnTo>
                  <a:close/>
                </a:path>
                <a:path w="3315334" h="3317240">
                  <a:moveTo>
                    <a:pt x="1217242" y="696321"/>
                  </a:moveTo>
                  <a:lnTo>
                    <a:pt x="1168860" y="647939"/>
                  </a:lnTo>
                  <a:lnTo>
                    <a:pt x="1343676" y="647299"/>
                  </a:lnTo>
                  <a:lnTo>
                    <a:pt x="1344271" y="696295"/>
                  </a:lnTo>
                  <a:lnTo>
                    <a:pt x="1217242" y="696321"/>
                  </a:lnTo>
                  <a:close/>
                </a:path>
                <a:path w="3315334" h="3317240">
                  <a:moveTo>
                    <a:pt x="1119818" y="872365"/>
                  </a:moveTo>
                  <a:lnTo>
                    <a:pt x="1119854" y="696945"/>
                  </a:lnTo>
                  <a:lnTo>
                    <a:pt x="1169012" y="746103"/>
                  </a:lnTo>
                  <a:lnTo>
                    <a:pt x="1169420" y="872355"/>
                  </a:lnTo>
                  <a:lnTo>
                    <a:pt x="1119818" y="872365"/>
                  </a:lnTo>
                  <a:close/>
                </a:path>
                <a:path w="3315334" h="3317240">
                  <a:moveTo>
                    <a:pt x="1443372" y="1197129"/>
                  </a:moveTo>
                  <a:lnTo>
                    <a:pt x="1443382" y="1147527"/>
                  </a:lnTo>
                  <a:lnTo>
                    <a:pt x="1618802" y="1147492"/>
                  </a:lnTo>
                  <a:lnTo>
                    <a:pt x="1618837" y="972072"/>
                  </a:lnTo>
                  <a:lnTo>
                    <a:pt x="1668439" y="972062"/>
                  </a:lnTo>
                  <a:lnTo>
                    <a:pt x="1668403" y="1147482"/>
                  </a:lnTo>
                  <a:lnTo>
                    <a:pt x="1716785" y="1195864"/>
                  </a:lnTo>
                  <a:lnTo>
                    <a:pt x="1668394" y="1195874"/>
                  </a:lnTo>
                  <a:lnTo>
                    <a:pt x="1668383" y="1246685"/>
                  </a:lnTo>
                  <a:lnTo>
                    <a:pt x="1618792" y="1197093"/>
                  </a:lnTo>
                  <a:lnTo>
                    <a:pt x="1443372" y="1197129"/>
                  </a:lnTo>
                  <a:close/>
                </a:path>
                <a:path w="3315334" h="3317240">
                  <a:moveTo>
                    <a:pt x="1716785" y="1195864"/>
                  </a:moveTo>
                  <a:lnTo>
                    <a:pt x="1668403" y="1147482"/>
                  </a:lnTo>
                  <a:lnTo>
                    <a:pt x="1843218" y="1146841"/>
                  </a:lnTo>
                  <a:lnTo>
                    <a:pt x="1843813" y="1195838"/>
                  </a:lnTo>
                  <a:lnTo>
                    <a:pt x="1716785" y="1195864"/>
                  </a:lnTo>
                  <a:close/>
                </a:path>
                <a:path w="3315334" h="3317240">
                  <a:moveTo>
                    <a:pt x="1618756" y="1372513"/>
                  </a:moveTo>
                  <a:lnTo>
                    <a:pt x="1618792" y="1197093"/>
                  </a:lnTo>
                  <a:lnTo>
                    <a:pt x="1668383" y="1246685"/>
                  </a:lnTo>
                  <a:lnTo>
                    <a:pt x="1668358" y="1372503"/>
                  </a:lnTo>
                  <a:lnTo>
                    <a:pt x="1618756" y="1372513"/>
                  </a:lnTo>
                  <a:close/>
                </a:path>
                <a:path w="3315334" h="3317240">
                  <a:moveTo>
                    <a:pt x="1942915" y="1696672"/>
                  </a:moveTo>
                  <a:lnTo>
                    <a:pt x="1942925" y="1647070"/>
                  </a:lnTo>
                  <a:lnTo>
                    <a:pt x="2118345" y="1647035"/>
                  </a:lnTo>
                  <a:lnTo>
                    <a:pt x="2118380" y="1471615"/>
                  </a:lnTo>
                  <a:lnTo>
                    <a:pt x="2167982" y="1471605"/>
                  </a:lnTo>
                  <a:lnTo>
                    <a:pt x="2167946" y="1647025"/>
                  </a:lnTo>
                  <a:lnTo>
                    <a:pt x="2216933" y="1696011"/>
                  </a:lnTo>
                  <a:lnTo>
                    <a:pt x="2168541" y="1696021"/>
                  </a:lnTo>
                  <a:lnTo>
                    <a:pt x="2168357" y="1746658"/>
                  </a:lnTo>
                  <a:lnTo>
                    <a:pt x="2118335" y="1696636"/>
                  </a:lnTo>
                  <a:lnTo>
                    <a:pt x="1942915" y="1696672"/>
                  </a:lnTo>
                  <a:close/>
                </a:path>
                <a:path w="3315334" h="3317240">
                  <a:moveTo>
                    <a:pt x="2216933" y="1696011"/>
                  </a:moveTo>
                  <a:lnTo>
                    <a:pt x="2167946" y="1647025"/>
                  </a:lnTo>
                  <a:lnTo>
                    <a:pt x="2343366" y="1646989"/>
                  </a:lnTo>
                  <a:lnTo>
                    <a:pt x="2343961" y="1695986"/>
                  </a:lnTo>
                  <a:lnTo>
                    <a:pt x="2216933" y="1696011"/>
                  </a:lnTo>
                  <a:close/>
                </a:path>
                <a:path w="3315334" h="3317240">
                  <a:moveTo>
                    <a:pt x="2118299" y="1872056"/>
                  </a:moveTo>
                  <a:lnTo>
                    <a:pt x="2118335" y="1696636"/>
                  </a:lnTo>
                  <a:lnTo>
                    <a:pt x="2168357" y="1746658"/>
                  </a:lnTo>
                  <a:lnTo>
                    <a:pt x="2167901" y="1872046"/>
                  </a:lnTo>
                  <a:lnTo>
                    <a:pt x="2118299" y="1872056"/>
                  </a:lnTo>
                  <a:close/>
                </a:path>
                <a:path w="3315334" h="3317240">
                  <a:moveTo>
                    <a:pt x="2442458" y="2196215"/>
                  </a:moveTo>
                  <a:lnTo>
                    <a:pt x="2442468" y="2146613"/>
                  </a:lnTo>
                  <a:lnTo>
                    <a:pt x="2617888" y="2146578"/>
                  </a:lnTo>
                  <a:lnTo>
                    <a:pt x="2617923" y="1971158"/>
                  </a:lnTo>
                  <a:lnTo>
                    <a:pt x="2667525" y="1971148"/>
                  </a:lnTo>
                  <a:lnTo>
                    <a:pt x="2667489" y="2146568"/>
                  </a:lnTo>
                  <a:lnTo>
                    <a:pt x="2716476" y="2195554"/>
                  </a:lnTo>
                  <a:lnTo>
                    <a:pt x="2668084" y="2195564"/>
                  </a:lnTo>
                  <a:lnTo>
                    <a:pt x="2667900" y="2246201"/>
                  </a:lnTo>
                  <a:lnTo>
                    <a:pt x="2617877" y="2196179"/>
                  </a:lnTo>
                  <a:lnTo>
                    <a:pt x="2442458" y="2196215"/>
                  </a:lnTo>
                  <a:close/>
                </a:path>
                <a:path w="3315334" h="3317240">
                  <a:moveTo>
                    <a:pt x="2716476" y="2195554"/>
                  </a:moveTo>
                  <a:lnTo>
                    <a:pt x="2667489" y="2146568"/>
                  </a:lnTo>
                  <a:lnTo>
                    <a:pt x="2842909" y="2146532"/>
                  </a:lnTo>
                  <a:lnTo>
                    <a:pt x="2843503" y="2195528"/>
                  </a:lnTo>
                  <a:lnTo>
                    <a:pt x="2716476" y="2195554"/>
                  </a:lnTo>
                  <a:close/>
                </a:path>
                <a:path w="3315334" h="3317240">
                  <a:moveTo>
                    <a:pt x="2617842" y="2371599"/>
                  </a:moveTo>
                  <a:lnTo>
                    <a:pt x="2617877" y="2196179"/>
                  </a:lnTo>
                  <a:lnTo>
                    <a:pt x="2667900" y="2246201"/>
                  </a:lnTo>
                  <a:lnTo>
                    <a:pt x="2667443" y="2371588"/>
                  </a:lnTo>
                  <a:lnTo>
                    <a:pt x="2617842" y="2371599"/>
                  </a:lnTo>
                  <a:close/>
                </a:path>
                <a:path w="3315334" h="3317240">
                  <a:moveTo>
                    <a:pt x="471914" y="1169501"/>
                  </a:moveTo>
                  <a:lnTo>
                    <a:pt x="471924" y="1119899"/>
                  </a:lnTo>
                  <a:lnTo>
                    <a:pt x="646739" y="1120469"/>
                  </a:lnTo>
                  <a:lnTo>
                    <a:pt x="646170" y="944444"/>
                  </a:lnTo>
                  <a:lnTo>
                    <a:pt x="695772" y="944434"/>
                  </a:lnTo>
                  <a:lnTo>
                    <a:pt x="695736" y="1119854"/>
                  </a:lnTo>
                  <a:lnTo>
                    <a:pt x="745327" y="1169445"/>
                  </a:lnTo>
                  <a:lnTo>
                    <a:pt x="696936" y="1169455"/>
                  </a:lnTo>
                  <a:lnTo>
                    <a:pt x="696926" y="1219057"/>
                  </a:lnTo>
                  <a:lnTo>
                    <a:pt x="647334" y="1169465"/>
                  </a:lnTo>
                  <a:lnTo>
                    <a:pt x="471914" y="1169501"/>
                  </a:lnTo>
                  <a:close/>
                </a:path>
                <a:path w="3315334" h="3317240">
                  <a:moveTo>
                    <a:pt x="745327" y="1169445"/>
                  </a:moveTo>
                  <a:lnTo>
                    <a:pt x="695736" y="1119854"/>
                  </a:lnTo>
                  <a:lnTo>
                    <a:pt x="871156" y="1119818"/>
                  </a:lnTo>
                  <a:lnTo>
                    <a:pt x="872356" y="1169420"/>
                  </a:lnTo>
                  <a:lnTo>
                    <a:pt x="745327" y="1169445"/>
                  </a:lnTo>
                  <a:close/>
                </a:path>
                <a:path w="3315334" h="3317240">
                  <a:moveTo>
                    <a:pt x="647299" y="1344885"/>
                  </a:moveTo>
                  <a:lnTo>
                    <a:pt x="647334" y="1169465"/>
                  </a:lnTo>
                  <a:lnTo>
                    <a:pt x="696926" y="1219057"/>
                  </a:lnTo>
                  <a:lnTo>
                    <a:pt x="696900" y="1344875"/>
                  </a:lnTo>
                  <a:lnTo>
                    <a:pt x="647299" y="1344885"/>
                  </a:lnTo>
                  <a:close/>
                </a:path>
                <a:path w="3315334" h="3317240">
                  <a:moveTo>
                    <a:pt x="970247" y="1669044"/>
                  </a:moveTo>
                  <a:lnTo>
                    <a:pt x="970258" y="1619442"/>
                  </a:lnTo>
                  <a:lnTo>
                    <a:pt x="1145677" y="1619407"/>
                  </a:lnTo>
                  <a:lnTo>
                    <a:pt x="1145713" y="1443987"/>
                  </a:lnTo>
                  <a:lnTo>
                    <a:pt x="1195314" y="1443977"/>
                  </a:lnTo>
                  <a:lnTo>
                    <a:pt x="1195279" y="1619397"/>
                  </a:lnTo>
                  <a:lnTo>
                    <a:pt x="1244870" y="1668988"/>
                  </a:lnTo>
                  <a:lnTo>
                    <a:pt x="1195269" y="1668998"/>
                  </a:lnTo>
                  <a:lnTo>
                    <a:pt x="1195259" y="1718600"/>
                  </a:lnTo>
                  <a:lnTo>
                    <a:pt x="1145667" y="1669008"/>
                  </a:lnTo>
                  <a:lnTo>
                    <a:pt x="970247" y="1669044"/>
                  </a:lnTo>
                  <a:close/>
                </a:path>
                <a:path w="3315334" h="3317240">
                  <a:moveTo>
                    <a:pt x="1244870" y="1668988"/>
                  </a:moveTo>
                  <a:lnTo>
                    <a:pt x="1195279" y="1619397"/>
                  </a:lnTo>
                  <a:lnTo>
                    <a:pt x="1370699" y="1619361"/>
                  </a:lnTo>
                  <a:lnTo>
                    <a:pt x="1370689" y="1668963"/>
                  </a:lnTo>
                  <a:lnTo>
                    <a:pt x="1244870" y="1668988"/>
                  </a:lnTo>
                  <a:close/>
                </a:path>
                <a:path w="3315334" h="3317240">
                  <a:moveTo>
                    <a:pt x="1145632" y="1844428"/>
                  </a:moveTo>
                  <a:lnTo>
                    <a:pt x="1145667" y="1669008"/>
                  </a:lnTo>
                  <a:lnTo>
                    <a:pt x="1195259" y="1718600"/>
                  </a:lnTo>
                  <a:lnTo>
                    <a:pt x="1195233" y="1844418"/>
                  </a:lnTo>
                  <a:lnTo>
                    <a:pt x="1145632" y="1844428"/>
                  </a:lnTo>
                  <a:close/>
                </a:path>
                <a:path w="3315334" h="3317240">
                  <a:moveTo>
                    <a:pt x="1470395" y="2169192"/>
                  </a:moveTo>
                  <a:lnTo>
                    <a:pt x="1470405" y="2119590"/>
                  </a:lnTo>
                  <a:lnTo>
                    <a:pt x="1645825" y="2119554"/>
                  </a:lnTo>
                  <a:lnTo>
                    <a:pt x="1645861" y="1944135"/>
                  </a:lnTo>
                  <a:lnTo>
                    <a:pt x="1695462" y="1944125"/>
                  </a:lnTo>
                  <a:lnTo>
                    <a:pt x="1695427" y="2119544"/>
                  </a:lnTo>
                  <a:lnTo>
                    <a:pt x="1745018" y="2169136"/>
                  </a:lnTo>
                  <a:lnTo>
                    <a:pt x="1695417" y="2169146"/>
                  </a:lnTo>
                  <a:lnTo>
                    <a:pt x="1695406" y="2218748"/>
                  </a:lnTo>
                  <a:lnTo>
                    <a:pt x="1645815" y="2169156"/>
                  </a:lnTo>
                  <a:lnTo>
                    <a:pt x="1470395" y="2169192"/>
                  </a:lnTo>
                  <a:close/>
                </a:path>
                <a:path w="3315334" h="3317240">
                  <a:moveTo>
                    <a:pt x="1745018" y="2169136"/>
                  </a:moveTo>
                  <a:lnTo>
                    <a:pt x="1695427" y="2119544"/>
                  </a:lnTo>
                  <a:lnTo>
                    <a:pt x="1870846" y="2119509"/>
                  </a:lnTo>
                  <a:lnTo>
                    <a:pt x="1870836" y="2169110"/>
                  </a:lnTo>
                  <a:lnTo>
                    <a:pt x="1745018" y="2169136"/>
                  </a:lnTo>
                  <a:close/>
                </a:path>
                <a:path w="3315334" h="3317240">
                  <a:moveTo>
                    <a:pt x="1645779" y="2344576"/>
                  </a:moveTo>
                  <a:lnTo>
                    <a:pt x="1645815" y="2169156"/>
                  </a:lnTo>
                  <a:lnTo>
                    <a:pt x="1695406" y="2218748"/>
                  </a:lnTo>
                  <a:lnTo>
                    <a:pt x="1695381" y="2344566"/>
                  </a:lnTo>
                  <a:lnTo>
                    <a:pt x="1645779" y="2344576"/>
                  </a:lnTo>
                  <a:close/>
                </a:path>
                <a:path w="3315334" h="3317240">
                  <a:moveTo>
                    <a:pt x="1969938" y="2668734"/>
                  </a:moveTo>
                  <a:lnTo>
                    <a:pt x="1969949" y="2619133"/>
                  </a:lnTo>
                  <a:lnTo>
                    <a:pt x="2145368" y="2619097"/>
                  </a:lnTo>
                  <a:lnTo>
                    <a:pt x="2145403" y="2443677"/>
                  </a:lnTo>
                  <a:lnTo>
                    <a:pt x="2195005" y="2443667"/>
                  </a:lnTo>
                  <a:lnTo>
                    <a:pt x="2194969" y="2619087"/>
                  </a:lnTo>
                  <a:lnTo>
                    <a:pt x="2243956" y="2668074"/>
                  </a:lnTo>
                  <a:lnTo>
                    <a:pt x="2195564" y="2668084"/>
                  </a:lnTo>
                  <a:lnTo>
                    <a:pt x="2195380" y="2718721"/>
                  </a:lnTo>
                  <a:lnTo>
                    <a:pt x="2145358" y="2668699"/>
                  </a:lnTo>
                  <a:lnTo>
                    <a:pt x="1969938" y="2668734"/>
                  </a:lnTo>
                  <a:close/>
                </a:path>
                <a:path w="3315334" h="3317240">
                  <a:moveTo>
                    <a:pt x="2243956" y="2668074"/>
                  </a:moveTo>
                  <a:lnTo>
                    <a:pt x="2194969" y="2619087"/>
                  </a:lnTo>
                  <a:lnTo>
                    <a:pt x="2370389" y="2619052"/>
                  </a:lnTo>
                  <a:lnTo>
                    <a:pt x="2370984" y="2668048"/>
                  </a:lnTo>
                  <a:lnTo>
                    <a:pt x="2243956" y="2668074"/>
                  </a:lnTo>
                  <a:close/>
                </a:path>
                <a:path w="3315334" h="3317240">
                  <a:moveTo>
                    <a:pt x="2145322" y="2844119"/>
                  </a:moveTo>
                  <a:lnTo>
                    <a:pt x="2145358" y="2668699"/>
                  </a:lnTo>
                  <a:lnTo>
                    <a:pt x="2195380" y="2718721"/>
                  </a:lnTo>
                  <a:lnTo>
                    <a:pt x="2194924" y="2844108"/>
                  </a:lnTo>
                  <a:lnTo>
                    <a:pt x="2145322" y="2844119"/>
                  </a:lnTo>
                  <a:close/>
                </a:path>
                <a:path w="3315334" h="3317240">
                  <a:moveTo>
                    <a:pt x="0" y="1642625"/>
                  </a:moveTo>
                  <a:lnTo>
                    <a:pt x="10" y="1593024"/>
                  </a:lnTo>
                  <a:lnTo>
                    <a:pt x="174220" y="1592988"/>
                  </a:lnTo>
                  <a:lnTo>
                    <a:pt x="173651" y="1416964"/>
                  </a:lnTo>
                  <a:lnTo>
                    <a:pt x="223252" y="1416954"/>
                  </a:lnTo>
                  <a:lnTo>
                    <a:pt x="223216" y="1592373"/>
                  </a:lnTo>
                  <a:lnTo>
                    <a:pt x="273413" y="1642570"/>
                  </a:lnTo>
                  <a:lnTo>
                    <a:pt x="225021" y="1642580"/>
                  </a:lnTo>
                  <a:lnTo>
                    <a:pt x="225011" y="1692181"/>
                  </a:lnTo>
                  <a:lnTo>
                    <a:pt x="175419" y="1642590"/>
                  </a:lnTo>
                  <a:lnTo>
                    <a:pt x="0" y="1642625"/>
                  </a:lnTo>
                  <a:close/>
                </a:path>
                <a:path w="3315334" h="3317240">
                  <a:moveTo>
                    <a:pt x="273413" y="1642570"/>
                  </a:moveTo>
                  <a:lnTo>
                    <a:pt x="223216" y="1592373"/>
                  </a:lnTo>
                  <a:lnTo>
                    <a:pt x="398636" y="1592338"/>
                  </a:lnTo>
                  <a:lnTo>
                    <a:pt x="400441" y="1642544"/>
                  </a:lnTo>
                  <a:lnTo>
                    <a:pt x="273413" y="1642570"/>
                  </a:lnTo>
                  <a:close/>
                </a:path>
                <a:path w="3315334" h="3317240">
                  <a:moveTo>
                    <a:pt x="175384" y="1818010"/>
                  </a:moveTo>
                  <a:lnTo>
                    <a:pt x="175419" y="1642590"/>
                  </a:lnTo>
                  <a:lnTo>
                    <a:pt x="225011" y="1692181"/>
                  </a:lnTo>
                  <a:lnTo>
                    <a:pt x="224985" y="1817999"/>
                  </a:lnTo>
                  <a:lnTo>
                    <a:pt x="175384" y="1818010"/>
                  </a:lnTo>
                  <a:close/>
                </a:path>
                <a:path w="3315334" h="3317240">
                  <a:moveTo>
                    <a:pt x="498333" y="2142168"/>
                  </a:moveTo>
                  <a:lnTo>
                    <a:pt x="498343" y="2092567"/>
                  </a:lnTo>
                  <a:lnTo>
                    <a:pt x="673763" y="2092531"/>
                  </a:lnTo>
                  <a:lnTo>
                    <a:pt x="673798" y="1917111"/>
                  </a:lnTo>
                  <a:lnTo>
                    <a:pt x="723400" y="1917101"/>
                  </a:lnTo>
                  <a:lnTo>
                    <a:pt x="723364" y="2092521"/>
                  </a:lnTo>
                  <a:lnTo>
                    <a:pt x="772955" y="2142112"/>
                  </a:lnTo>
                  <a:lnTo>
                    <a:pt x="723354" y="2142122"/>
                  </a:lnTo>
                  <a:lnTo>
                    <a:pt x="723344" y="2191724"/>
                  </a:lnTo>
                  <a:lnTo>
                    <a:pt x="673753" y="2142133"/>
                  </a:lnTo>
                  <a:lnTo>
                    <a:pt x="498333" y="2142168"/>
                  </a:lnTo>
                  <a:close/>
                </a:path>
                <a:path w="3315334" h="3317240">
                  <a:moveTo>
                    <a:pt x="772955" y="2142112"/>
                  </a:moveTo>
                  <a:lnTo>
                    <a:pt x="723364" y="2092521"/>
                  </a:lnTo>
                  <a:lnTo>
                    <a:pt x="898784" y="2092486"/>
                  </a:lnTo>
                  <a:lnTo>
                    <a:pt x="898774" y="2142087"/>
                  </a:lnTo>
                  <a:lnTo>
                    <a:pt x="772955" y="2142112"/>
                  </a:lnTo>
                  <a:close/>
                </a:path>
                <a:path w="3315334" h="3317240">
                  <a:moveTo>
                    <a:pt x="673717" y="2317552"/>
                  </a:moveTo>
                  <a:lnTo>
                    <a:pt x="673753" y="2142133"/>
                  </a:lnTo>
                  <a:lnTo>
                    <a:pt x="723344" y="2191724"/>
                  </a:lnTo>
                  <a:lnTo>
                    <a:pt x="723319" y="2317542"/>
                  </a:lnTo>
                  <a:lnTo>
                    <a:pt x="673717" y="2317552"/>
                  </a:lnTo>
                  <a:close/>
                </a:path>
                <a:path w="3315334" h="3317240">
                  <a:moveTo>
                    <a:pt x="997876" y="2641711"/>
                  </a:moveTo>
                  <a:lnTo>
                    <a:pt x="997886" y="2592110"/>
                  </a:lnTo>
                  <a:lnTo>
                    <a:pt x="1173306" y="2592074"/>
                  </a:lnTo>
                  <a:lnTo>
                    <a:pt x="1173341" y="2416654"/>
                  </a:lnTo>
                  <a:lnTo>
                    <a:pt x="1222943" y="2416644"/>
                  </a:lnTo>
                  <a:lnTo>
                    <a:pt x="1222907" y="2592064"/>
                  </a:lnTo>
                  <a:lnTo>
                    <a:pt x="1272498" y="2641655"/>
                  </a:lnTo>
                  <a:lnTo>
                    <a:pt x="1222897" y="2641665"/>
                  </a:lnTo>
                  <a:lnTo>
                    <a:pt x="1222887" y="2691267"/>
                  </a:lnTo>
                  <a:lnTo>
                    <a:pt x="1173295" y="2641675"/>
                  </a:lnTo>
                  <a:lnTo>
                    <a:pt x="997876" y="2641711"/>
                  </a:lnTo>
                  <a:close/>
                </a:path>
                <a:path w="3315334" h="3317240">
                  <a:moveTo>
                    <a:pt x="1272498" y="2641655"/>
                  </a:moveTo>
                  <a:lnTo>
                    <a:pt x="1222907" y="2592064"/>
                  </a:lnTo>
                  <a:lnTo>
                    <a:pt x="1398327" y="2592028"/>
                  </a:lnTo>
                  <a:lnTo>
                    <a:pt x="1398317" y="2641630"/>
                  </a:lnTo>
                  <a:lnTo>
                    <a:pt x="1272498" y="2641655"/>
                  </a:lnTo>
                  <a:close/>
                </a:path>
                <a:path w="3315334" h="3317240">
                  <a:moveTo>
                    <a:pt x="1173260" y="2817095"/>
                  </a:moveTo>
                  <a:lnTo>
                    <a:pt x="1173295" y="2641675"/>
                  </a:lnTo>
                  <a:lnTo>
                    <a:pt x="1222887" y="2691267"/>
                  </a:lnTo>
                  <a:lnTo>
                    <a:pt x="1222861" y="2817085"/>
                  </a:lnTo>
                  <a:lnTo>
                    <a:pt x="1173260" y="2817095"/>
                  </a:lnTo>
                  <a:close/>
                </a:path>
                <a:path w="3315334" h="3317240">
                  <a:moveTo>
                    <a:pt x="1497418" y="3141254"/>
                  </a:moveTo>
                  <a:lnTo>
                    <a:pt x="1497429" y="3091652"/>
                  </a:lnTo>
                  <a:lnTo>
                    <a:pt x="1672848" y="3091617"/>
                  </a:lnTo>
                  <a:lnTo>
                    <a:pt x="1672884" y="2916197"/>
                  </a:lnTo>
                  <a:lnTo>
                    <a:pt x="1722485" y="2916187"/>
                  </a:lnTo>
                  <a:lnTo>
                    <a:pt x="1722450" y="3091607"/>
                  </a:lnTo>
                  <a:lnTo>
                    <a:pt x="1771437" y="3140594"/>
                  </a:lnTo>
                  <a:lnTo>
                    <a:pt x="1723045" y="3140603"/>
                  </a:lnTo>
                  <a:lnTo>
                    <a:pt x="1722860" y="3191240"/>
                  </a:lnTo>
                  <a:lnTo>
                    <a:pt x="1672838" y="3141218"/>
                  </a:lnTo>
                  <a:lnTo>
                    <a:pt x="1497418" y="3141254"/>
                  </a:lnTo>
                  <a:close/>
                </a:path>
                <a:path w="3315334" h="3317240">
                  <a:moveTo>
                    <a:pt x="1771437" y="3140594"/>
                  </a:moveTo>
                  <a:lnTo>
                    <a:pt x="1722450" y="3091607"/>
                  </a:lnTo>
                  <a:lnTo>
                    <a:pt x="1897870" y="3091571"/>
                  </a:lnTo>
                  <a:lnTo>
                    <a:pt x="1898464" y="3140568"/>
                  </a:lnTo>
                  <a:lnTo>
                    <a:pt x="1771437" y="3140594"/>
                  </a:lnTo>
                  <a:close/>
                </a:path>
                <a:path w="3315334" h="3317240">
                  <a:moveTo>
                    <a:pt x="1672803" y="3316638"/>
                  </a:moveTo>
                  <a:lnTo>
                    <a:pt x="1672838" y="3141218"/>
                  </a:lnTo>
                  <a:lnTo>
                    <a:pt x="1722860" y="3191240"/>
                  </a:lnTo>
                  <a:lnTo>
                    <a:pt x="1722404" y="3316627"/>
                  </a:lnTo>
                  <a:lnTo>
                    <a:pt x="1672803" y="3316638"/>
                  </a:lnTo>
                  <a:close/>
                </a:path>
              </a:pathLst>
            </a:custGeom>
            <a:solidFill>
              <a:srgbClr val="FFFFFF">
                <a:alpha val="2862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559609" y="309450"/>
              <a:ext cx="1362074" cy="981074"/>
            </a:xfrm>
            <a:prstGeom prst="rect">
              <a:avLst/>
            </a:prstGeom>
          </p:spPr>
        </p:pic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1016000" y="2241999"/>
            <a:ext cx="4795520" cy="2004695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70"/>
              </a:spcBef>
            </a:pPr>
            <a:r>
              <a:rPr sz="6450" spc="525" dirty="0">
                <a:solidFill>
                  <a:srgbClr val="FBBE00"/>
                </a:solidFill>
                <a:latin typeface="Trebuchet MS"/>
                <a:cs typeface="Trebuchet MS"/>
              </a:rPr>
              <a:t>P</a:t>
            </a:r>
            <a:r>
              <a:rPr sz="6450" spc="695" dirty="0">
                <a:solidFill>
                  <a:srgbClr val="FBBE00"/>
                </a:solidFill>
                <a:latin typeface="Trebuchet MS"/>
                <a:cs typeface="Trebuchet MS"/>
              </a:rPr>
              <a:t>R</a:t>
            </a:r>
            <a:r>
              <a:rPr sz="6450" spc="1145" dirty="0">
                <a:solidFill>
                  <a:srgbClr val="FBBE00"/>
                </a:solidFill>
                <a:latin typeface="Trebuchet MS"/>
                <a:cs typeface="Trebuchet MS"/>
              </a:rPr>
              <a:t>O</a:t>
            </a:r>
            <a:r>
              <a:rPr sz="6450" spc="525" dirty="0">
                <a:solidFill>
                  <a:srgbClr val="FBBE00"/>
                </a:solidFill>
                <a:latin typeface="Trebuchet MS"/>
                <a:cs typeface="Trebuchet MS"/>
              </a:rPr>
              <a:t>P</a:t>
            </a:r>
            <a:r>
              <a:rPr sz="6450" spc="1145" dirty="0">
                <a:solidFill>
                  <a:srgbClr val="FBBE00"/>
                </a:solidFill>
                <a:latin typeface="Trebuchet MS"/>
                <a:cs typeface="Trebuchet MS"/>
              </a:rPr>
              <a:t>O</a:t>
            </a:r>
            <a:r>
              <a:rPr sz="6450" spc="1055" dirty="0">
                <a:solidFill>
                  <a:srgbClr val="FBBE00"/>
                </a:solidFill>
                <a:latin typeface="Trebuchet MS"/>
                <a:cs typeface="Trebuchet MS"/>
              </a:rPr>
              <a:t>S</a:t>
            </a:r>
            <a:r>
              <a:rPr sz="6450" spc="85" dirty="0">
                <a:solidFill>
                  <a:srgbClr val="FBBE00"/>
                </a:solidFill>
                <a:latin typeface="Trebuchet MS"/>
                <a:cs typeface="Trebuchet MS"/>
              </a:rPr>
              <a:t>E</a:t>
            </a:r>
            <a:r>
              <a:rPr sz="6450" spc="409" dirty="0">
                <a:solidFill>
                  <a:srgbClr val="FBBE00"/>
                </a:solidFill>
                <a:latin typeface="Trebuchet MS"/>
                <a:cs typeface="Trebuchet MS"/>
              </a:rPr>
              <a:t>D  </a:t>
            </a:r>
            <a:r>
              <a:rPr sz="6450" spc="630" dirty="0">
                <a:solidFill>
                  <a:srgbClr val="FBBE00"/>
                </a:solidFill>
                <a:latin typeface="Trebuchet MS"/>
                <a:cs typeface="Trebuchet MS"/>
              </a:rPr>
              <a:t>SOLUTION</a:t>
            </a:r>
            <a:endParaRPr sz="64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996265" y="1"/>
            <a:ext cx="9291955" cy="8682355"/>
            <a:chOff x="8996265" y="1"/>
            <a:chExt cx="9291955" cy="8682355"/>
          </a:xfrm>
        </p:grpSpPr>
        <p:sp>
          <p:nvSpPr>
            <p:cNvPr id="3" name="object 3"/>
            <p:cNvSpPr/>
            <p:nvPr/>
          </p:nvSpPr>
          <p:spPr>
            <a:xfrm>
              <a:off x="13434149" y="11"/>
              <a:ext cx="4853940" cy="5147945"/>
            </a:xfrm>
            <a:custGeom>
              <a:avLst/>
              <a:gdLst/>
              <a:ahLst/>
              <a:cxnLst/>
              <a:rect l="l" t="t" r="r" b="b"/>
              <a:pathLst>
                <a:path w="4853940" h="5147945">
                  <a:moveTo>
                    <a:pt x="1791893" y="0"/>
                  </a:moveTo>
                  <a:lnTo>
                    <a:pt x="1486268" y="0"/>
                  </a:lnTo>
                  <a:lnTo>
                    <a:pt x="1463268" y="11709"/>
                  </a:lnTo>
                  <a:lnTo>
                    <a:pt x="1417523" y="36118"/>
                  </a:lnTo>
                  <a:lnTo>
                    <a:pt x="1372171" y="61455"/>
                  </a:lnTo>
                  <a:lnTo>
                    <a:pt x="1327188" y="87731"/>
                  </a:lnTo>
                  <a:lnTo>
                    <a:pt x="1282611" y="114935"/>
                  </a:lnTo>
                  <a:lnTo>
                    <a:pt x="1238453" y="143065"/>
                  </a:lnTo>
                  <a:lnTo>
                    <a:pt x="1194727" y="172135"/>
                  </a:lnTo>
                  <a:lnTo>
                    <a:pt x="1151445" y="202133"/>
                  </a:lnTo>
                  <a:lnTo>
                    <a:pt x="1108621" y="233070"/>
                  </a:lnTo>
                  <a:lnTo>
                    <a:pt x="1066266" y="264947"/>
                  </a:lnTo>
                  <a:lnTo>
                    <a:pt x="1026375" y="296176"/>
                  </a:lnTo>
                  <a:lnTo>
                    <a:pt x="986942" y="328244"/>
                  </a:lnTo>
                  <a:lnTo>
                    <a:pt x="947978" y="361162"/>
                  </a:lnTo>
                  <a:lnTo>
                    <a:pt x="909485" y="394919"/>
                  </a:lnTo>
                  <a:lnTo>
                    <a:pt x="871486" y="429514"/>
                  </a:lnTo>
                  <a:lnTo>
                    <a:pt x="833983" y="464972"/>
                  </a:lnTo>
                  <a:lnTo>
                    <a:pt x="797001" y="501256"/>
                  </a:lnTo>
                  <a:lnTo>
                    <a:pt x="761085" y="537845"/>
                  </a:lnTo>
                  <a:lnTo>
                    <a:pt x="726008" y="574941"/>
                  </a:lnTo>
                  <a:lnTo>
                    <a:pt x="691769" y="612521"/>
                  </a:lnTo>
                  <a:lnTo>
                    <a:pt x="658355" y="650570"/>
                  </a:lnTo>
                  <a:lnTo>
                    <a:pt x="625767" y="689102"/>
                  </a:lnTo>
                  <a:lnTo>
                    <a:pt x="594017" y="728091"/>
                  </a:lnTo>
                  <a:lnTo>
                    <a:pt x="563092" y="767511"/>
                  </a:lnTo>
                  <a:lnTo>
                    <a:pt x="532993" y="807377"/>
                  </a:lnTo>
                  <a:lnTo>
                    <a:pt x="503732" y="847648"/>
                  </a:lnTo>
                  <a:lnTo>
                    <a:pt x="475297" y="888339"/>
                  </a:lnTo>
                  <a:lnTo>
                    <a:pt x="447687" y="929424"/>
                  </a:lnTo>
                  <a:lnTo>
                    <a:pt x="420916" y="970902"/>
                  </a:lnTo>
                  <a:lnTo>
                    <a:pt x="394957" y="1012748"/>
                  </a:lnTo>
                  <a:lnTo>
                    <a:pt x="369836" y="1054963"/>
                  </a:lnTo>
                  <a:lnTo>
                    <a:pt x="345528" y="1097521"/>
                  </a:lnTo>
                  <a:lnTo>
                    <a:pt x="322059" y="1140421"/>
                  </a:lnTo>
                  <a:lnTo>
                    <a:pt x="299402" y="1183652"/>
                  </a:lnTo>
                  <a:lnTo>
                    <a:pt x="277583" y="1227201"/>
                  </a:lnTo>
                  <a:lnTo>
                    <a:pt x="256578" y="1271054"/>
                  </a:lnTo>
                  <a:lnTo>
                    <a:pt x="236397" y="1315186"/>
                  </a:lnTo>
                  <a:lnTo>
                    <a:pt x="212407" y="1370533"/>
                  </a:lnTo>
                  <a:lnTo>
                    <a:pt x="189712" y="1426273"/>
                  </a:lnTo>
                  <a:lnTo>
                    <a:pt x="174713" y="1465326"/>
                  </a:lnTo>
                  <a:lnTo>
                    <a:pt x="169862" y="1478343"/>
                  </a:lnTo>
                  <a:lnTo>
                    <a:pt x="150825" y="1531188"/>
                  </a:lnTo>
                  <a:lnTo>
                    <a:pt x="132880" y="1584299"/>
                  </a:lnTo>
                  <a:lnTo>
                    <a:pt x="116065" y="1637677"/>
                  </a:lnTo>
                  <a:lnTo>
                    <a:pt x="100431" y="1691309"/>
                  </a:lnTo>
                  <a:lnTo>
                    <a:pt x="1791893" y="0"/>
                  </a:lnTo>
                  <a:close/>
                </a:path>
                <a:path w="4853940" h="5147945">
                  <a:moveTo>
                    <a:pt x="2449830" y="0"/>
                  </a:moveTo>
                  <a:lnTo>
                    <a:pt x="1956320" y="0"/>
                  </a:lnTo>
                  <a:lnTo>
                    <a:pt x="49364" y="1906943"/>
                  </a:lnTo>
                  <a:lnTo>
                    <a:pt x="38087" y="1969731"/>
                  </a:lnTo>
                  <a:lnTo>
                    <a:pt x="28257" y="2032774"/>
                  </a:lnTo>
                  <a:lnTo>
                    <a:pt x="21907" y="2079345"/>
                  </a:lnTo>
                  <a:lnTo>
                    <a:pt x="16344" y="2126018"/>
                  </a:lnTo>
                  <a:lnTo>
                    <a:pt x="11595" y="2172779"/>
                  </a:lnTo>
                  <a:lnTo>
                    <a:pt x="7645" y="2219617"/>
                  </a:lnTo>
                  <a:lnTo>
                    <a:pt x="4508" y="2266505"/>
                  </a:lnTo>
                  <a:lnTo>
                    <a:pt x="2184" y="2313432"/>
                  </a:lnTo>
                  <a:lnTo>
                    <a:pt x="584" y="2364587"/>
                  </a:lnTo>
                  <a:lnTo>
                    <a:pt x="0" y="2449855"/>
                  </a:lnTo>
                  <a:lnTo>
                    <a:pt x="362686" y="2087105"/>
                  </a:lnTo>
                  <a:lnTo>
                    <a:pt x="2449830" y="0"/>
                  </a:lnTo>
                  <a:close/>
                </a:path>
                <a:path w="4853940" h="5147945">
                  <a:moveTo>
                    <a:pt x="3107779" y="0"/>
                  </a:moveTo>
                  <a:lnTo>
                    <a:pt x="2614180" y="0"/>
                  </a:lnTo>
                  <a:lnTo>
                    <a:pt x="5943" y="2608237"/>
                  </a:lnTo>
                  <a:lnTo>
                    <a:pt x="10058" y="2662517"/>
                  </a:lnTo>
                  <a:lnTo>
                    <a:pt x="15290" y="2716542"/>
                  </a:lnTo>
                  <a:lnTo>
                    <a:pt x="19926" y="2757005"/>
                  </a:lnTo>
                  <a:lnTo>
                    <a:pt x="25158" y="2797454"/>
                  </a:lnTo>
                  <a:lnTo>
                    <a:pt x="33096" y="2851277"/>
                  </a:lnTo>
                  <a:lnTo>
                    <a:pt x="44526" y="2918320"/>
                  </a:lnTo>
                  <a:lnTo>
                    <a:pt x="52184" y="2958439"/>
                  </a:lnTo>
                  <a:lnTo>
                    <a:pt x="60452" y="2998508"/>
                  </a:lnTo>
                  <a:lnTo>
                    <a:pt x="69316" y="3038500"/>
                  </a:lnTo>
                  <a:lnTo>
                    <a:pt x="668909" y="2438857"/>
                  </a:lnTo>
                  <a:lnTo>
                    <a:pt x="3107779" y="0"/>
                  </a:lnTo>
                  <a:close/>
                </a:path>
                <a:path w="4853940" h="5147945">
                  <a:moveTo>
                    <a:pt x="3765639" y="0"/>
                  </a:moveTo>
                  <a:lnTo>
                    <a:pt x="3272320" y="0"/>
                  </a:lnTo>
                  <a:lnTo>
                    <a:pt x="675932" y="2596375"/>
                  </a:lnTo>
                  <a:lnTo>
                    <a:pt x="102908" y="3169323"/>
                  </a:lnTo>
                  <a:lnTo>
                    <a:pt x="116382" y="3215424"/>
                  </a:lnTo>
                  <a:lnTo>
                    <a:pt x="130683" y="3261322"/>
                  </a:lnTo>
                  <a:lnTo>
                    <a:pt x="145821" y="3307003"/>
                  </a:lnTo>
                  <a:lnTo>
                    <a:pt x="161772" y="3352431"/>
                  </a:lnTo>
                  <a:lnTo>
                    <a:pt x="187274" y="3420122"/>
                  </a:lnTo>
                  <a:lnTo>
                    <a:pt x="214630" y="3487293"/>
                  </a:lnTo>
                  <a:lnTo>
                    <a:pt x="233921" y="3531895"/>
                  </a:lnTo>
                  <a:lnTo>
                    <a:pt x="3765639" y="0"/>
                  </a:lnTo>
                  <a:close/>
                </a:path>
                <a:path w="4853940" h="5147945">
                  <a:moveTo>
                    <a:pt x="4250334" y="173469"/>
                  </a:moveTo>
                  <a:lnTo>
                    <a:pt x="4212488" y="148234"/>
                  </a:lnTo>
                  <a:lnTo>
                    <a:pt x="4174477" y="123634"/>
                  </a:lnTo>
                  <a:lnTo>
                    <a:pt x="4124858" y="93078"/>
                  </a:lnTo>
                  <a:lnTo>
                    <a:pt x="4074858" y="63690"/>
                  </a:lnTo>
                  <a:lnTo>
                    <a:pt x="4041305" y="44729"/>
                  </a:lnTo>
                  <a:lnTo>
                    <a:pt x="4007561" y="26263"/>
                  </a:lnTo>
                  <a:lnTo>
                    <a:pt x="3973614" y="8331"/>
                  </a:lnTo>
                  <a:lnTo>
                    <a:pt x="3957282" y="0"/>
                  </a:lnTo>
                  <a:lnTo>
                    <a:pt x="3930383" y="0"/>
                  </a:lnTo>
                  <a:lnTo>
                    <a:pt x="286613" y="3643820"/>
                  </a:lnTo>
                  <a:lnTo>
                    <a:pt x="312178" y="3693617"/>
                  </a:lnTo>
                  <a:lnTo>
                    <a:pt x="338848" y="3742969"/>
                  </a:lnTo>
                  <a:lnTo>
                    <a:pt x="366623" y="3791877"/>
                  </a:lnTo>
                  <a:lnTo>
                    <a:pt x="395478" y="3840302"/>
                  </a:lnTo>
                  <a:lnTo>
                    <a:pt x="419354" y="3878834"/>
                  </a:lnTo>
                  <a:lnTo>
                    <a:pt x="443915" y="3916845"/>
                  </a:lnTo>
                  <a:lnTo>
                    <a:pt x="469188" y="3954678"/>
                  </a:lnTo>
                  <a:lnTo>
                    <a:pt x="711517" y="3712387"/>
                  </a:lnTo>
                  <a:lnTo>
                    <a:pt x="4250334" y="173469"/>
                  </a:lnTo>
                  <a:close/>
                </a:path>
                <a:path w="4853940" h="5147945">
                  <a:moveTo>
                    <a:pt x="4613084" y="468807"/>
                  </a:moveTo>
                  <a:lnTo>
                    <a:pt x="4605604" y="461670"/>
                  </a:lnTo>
                  <a:lnTo>
                    <a:pt x="4590529" y="447624"/>
                  </a:lnTo>
                  <a:lnTo>
                    <a:pt x="4583049" y="440601"/>
                  </a:lnTo>
                  <a:lnTo>
                    <a:pt x="4544809" y="405345"/>
                  </a:lnTo>
                  <a:lnTo>
                    <a:pt x="4506099" y="370916"/>
                  </a:lnTo>
                  <a:lnTo>
                    <a:pt x="4466920" y="337350"/>
                  </a:lnTo>
                  <a:lnTo>
                    <a:pt x="4427258" y="304647"/>
                  </a:lnTo>
                  <a:lnTo>
                    <a:pt x="4387113" y="272821"/>
                  </a:lnTo>
                  <a:lnTo>
                    <a:pt x="4346486" y="241884"/>
                  </a:lnTo>
                  <a:lnTo>
                    <a:pt x="1017511" y="3570846"/>
                  </a:lnTo>
                  <a:lnTo>
                    <a:pt x="777544" y="3810876"/>
                  </a:lnTo>
                  <a:lnTo>
                    <a:pt x="537603" y="4050754"/>
                  </a:lnTo>
                  <a:lnTo>
                    <a:pt x="563778" y="4085234"/>
                  </a:lnTo>
                  <a:lnTo>
                    <a:pt x="590588" y="4119435"/>
                  </a:lnTo>
                  <a:lnTo>
                    <a:pt x="618007" y="4153306"/>
                  </a:lnTo>
                  <a:lnTo>
                    <a:pt x="646061" y="4186821"/>
                  </a:lnTo>
                  <a:lnTo>
                    <a:pt x="674725" y="4219994"/>
                  </a:lnTo>
                  <a:lnTo>
                    <a:pt x="704011" y="4252773"/>
                  </a:lnTo>
                  <a:lnTo>
                    <a:pt x="733933" y="4285323"/>
                  </a:lnTo>
                  <a:lnTo>
                    <a:pt x="764476" y="4317339"/>
                  </a:lnTo>
                  <a:lnTo>
                    <a:pt x="4139946" y="941857"/>
                  </a:lnTo>
                  <a:lnTo>
                    <a:pt x="4268902" y="813066"/>
                  </a:lnTo>
                  <a:lnTo>
                    <a:pt x="4613084" y="468807"/>
                  </a:lnTo>
                  <a:close/>
                </a:path>
                <a:path w="4853940" h="5147945">
                  <a:moveTo>
                    <a:pt x="4853838" y="3682593"/>
                  </a:moveTo>
                  <a:lnTo>
                    <a:pt x="3502444" y="5033988"/>
                  </a:lnTo>
                  <a:lnTo>
                    <a:pt x="3550234" y="5019243"/>
                  </a:lnTo>
                  <a:lnTo>
                    <a:pt x="3597795" y="5003571"/>
                  </a:lnTo>
                  <a:lnTo>
                    <a:pt x="3645116" y="4986985"/>
                  </a:lnTo>
                  <a:lnTo>
                    <a:pt x="3692182" y="4969497"/>
                  </a:lnTo>
                  <a:lnTo>
                    <a:pt x="3738981" y="4951120"/>
                  </a:lnTo>
                  <a:lnTo>
                    <a:pt x="3785514" y="4931842"/>
                  </a:lnTo>
                  <a:lnTo>
                    <a:pt x="3831755" y="4911687"/>
                  </a:lnTo>
                  <a:lnTo>
                    <a:pt x="3877703" y="4890655"/>
                  </a:lnTo>
                  <a:lnTo>
                    <a:pt x="3923334" y="4868761"/>
                  </a:lnTo>
                  <a:lnTo>
                    <a:pt x="3959656" y="4850536"/>
                  </a:lnTo>
                  <a:lnTo>
                    <a:pt x="3995712" y="4831791"/>
                  </a:lnTo>
                  <a:lnTo>
                    <a:pt x="4051922" y="4801349"/>
                  </a:lnTo>
                  <a:lnTo>
                    <a:pt x="4107484" y="4769485"/>
                  </a:lnTo>
                  <a:lnTo>
                    <a:pt x="4152328" y="4742319"/>
                  </a:lnTo>
                  <a:lnTo>
                    <a:pt x="4196765" y="4714227"/>
                  </a:lnTo>
                  <a:lnTo>
                    <a:pt x="4240771" y="4685182"/>
                  </a:lnTo>
                  <a:lnTo>
                    <a:pt x="4284345" y="4655185"/>
                  </a:lnTo>
                  <a:lnTo>
                    <a:pt x="4327461" y="4624260"/>
                  </a:lnTo>
                  <a:lnTo>
                    <a:pt x="4370108" y="4592383"/>
                  </a:lnTo>
                  <a:lnTo>
                    <a:pt x="4412272" y="4559554"/>
                  </a:lnTo>
                  <a:lnTo>
                    <a:pt x="4453915" y="4525797"/>
                  </a:lnTo>
                  <a:lnTo>
                    <a:pt x="4486846" y="4498137"/>
                  </a:lnTo>
                  <a:lnTo>
                    <a:pt x="4519460" y="4469841"/>
                  </a:lnTo>
                  <a:lnTo>
                    <a:pt x="4551718" y="4440936"/>
                  </a:lnTo>
                  <a:lnTo>
                    <a:pt x="4583569" y="4411421"/>
                  </a:lnTo>
                  <a:lnTo>
                    <a:pt x="4615180" y="4381373"/>
                  </a:lnTo>
                  <a:lnTo>
                    <a:pt x="4646409" y="4350664"/>
                  </a:lnTo>
                  <a:lnTo>
                    <a:pt x="4682134" y="4314266"/>
                  </a:lnTo>
                  <a:lnTo>
                    <a:pt x="4717059" y="4277372"/>
                  </a:lnTo>
                  <a:lnTo>
                    <a:pt x="4751159" y="4239971"/>
                  </a:lnTo>
                  <a:lnTo>
                    <a:pt x="4784445" y="4202099"/>
                  </a:lnTo>
                  <a:lnTo>
                    <a:pt x="4816919" y="4163758"/>
                  </a:lnTo>
                  <a:lnTo>
                    <a:pt x="4848568" y="4124972"/>
                  </a:lnTo>
                  <a:lnTo>
                    <a:pt x="4853838" y="4118254"/>
                  </a:lnTo>
                  <a:lnTo>
                    <a:pt x="4853838" y="3682593"/>
                  </a:lnTo>
                  <a:close/>
                </a:path>
                <a:path w="4853940" h="5147945">
                  <a:moveTo>
                    <a:pt x="4853838" y="3024606"/>
                  </a:moveTo>
                  <a:lnTo>
                    <a:pt x="2730589" y="5147856"/>
                  </a:lnTo>
                  <a:lnTo>
                    <a:pt x="2781046" y="5147195"/>
                  </a:lnTo>
                  <a:lnTo>
                    <a:pt x="2831477" y="5145621"/>
                  </a:lnTo>
                  <a:lnTo>
                    <a:pt x="2881871" y="5143106"/>
                  </a:lnTo>
                  <a:lnTo>
                    <a:pt x="2932226" y="5139664"/>
                  </a:lnTo>
                  <a:lnTo>
                    <a:pt x="2982506" y="5135308"/>
                  </a:lnTo>
                  <a:lnTo>
                    <a:pt x="3032722" y="5130012"/>
                  </a:lnTo>
                  <a:lnTo>
                    <a:pt x="3082848" y="5123802"/>
                  </a:lnTo>
                  <a:lnTo>
                    <a:pt x="3132861" y="5116665"/>
                  </a:lnTo>
                  <a:lnTo>
                    <a:pt x="3182772" y="5108600"/>
                  </a:lnTo>
                  <a:lnTo>
                    <a:pt x="3232543" y="5099609"/>
                  </a:lnTo>
                  <a:lnTo>
                    <a:pt x="3282188" y="5089703"/>
                  </a:lnTo>
                  <a:lnTo>
                    <a:pt x="4853838" y="3518052"/>
                  </a:lnTo>
                  <a:lnTo>
                    <a:pt x="4853838" y="3024606"/>
                  </a:lnTo>
                  <a:close/>
                </a:path>
                <a:path w="4853940" h="5147945">
                  <a:moveTo>
                    <a:pt x="4853838" y="2366492"/>
                  </a:moveTo>
                  <a:lnTo>
                    <a:pt x="2135962" y="5084496"/>
                  </a:lnTo>
                  <a:lnTo>
                    <a:pt x="2189797" y="5095697"/>
                  </a:lnTo>
                  <a:lnTo>
                    <a:pt x="2243772" y="5105832"/>
                  </a:lnTo>
                  <a:lnTo>
                    <a:pt x="2297912" y="5114887"/>
                  </a:lnTo>
                  <a:lnTo>
                    <a:pt x="2352217" y="5122862"/>
                  </a:lnTo>
                  <a:lnTo>
                    <a:pt x="2406548" y="5129631"/>
                  </a:lnTo>
                  <a:lnTo>
                    <a:pt x="2447455" y="5134013"/>
                  </a:lnTo>
                  <a:lnTo>
                    <a:pt x="2488412" y="5137810"/>
                  </a:lnTo>
                  <a:lnTo>
                    <a:pt x="2529395" y="5140972"/>
                  </a:lnTo>
                  <a:lnTo>
                    <a:pt x="2570391" y="5143512"/>
                  </a:lnTo>
                  <a:lnTo>
                    <a:pt x="4853838" y="2860065"/>
                  </a:lnTo>
                  <a:lnTo>
                    <a:pt x="4853838" y="2366492"/>
                  </a:lnTo>
                  <a:close/>
                </a:path>
                <a:path w="4853940" h="5147945">
                  <a:moveTo>
                    <a:pt x="4853838" y="1708467"/>
                  </a:moveTo>
                  <a:lnTo>
                    <a:pt x="1638503" y="4923955"/>
                  </a:lnTo>
                  <a:lnTo>
                    <a:pt x="1676819" y="4940160"/>
                  </a:lnTo>
                  <a:lnTo>
                    <a:pt x="1715312" y="4955743"/>
                  </a:lnTo>
                  <a:lnTo>
                    <a:pt x="1753984" y="4970691"/>
                  </a:lnTo>
                  <a:lnTo>
                    <a:pt x="1792820" y="4985042"/>
                  </a:lnTo>
                  <a:lnTo>
                    <a:pt x="1838363" y="5001082"/>
                  </a:lnTo>
                  <a:lnTo>
                    <a:pt x="1911743" y="5025060"/>
                  </a:lnTo>
                  <a:lnTo>
                    <a:pt x="1958657" y="5039182"/>
                  </a:lnTo>
                  <a:lnTo>
                    <a:pt x="2003882" y="5052047"/>
                  </a:lnTo>
                  <a:lnTo>
                    <a:pt x="4853838" y="2202078"/>
                  </a:lnTo>
                  <a:lnTo>
                    <a:pt x="4853838" y="1708467"/>
                  </a:lnTo>
                  <a:close/>
                </a:path>
                <a:path w="4853940" h="5147945">
                  <a:moveTo>
                    <a:pt x="4853838" y="1050518"/>
                  </a:moveTo>
                  <a:lnTo>
                    <a:pt x="4163872" y="1740598"/>
                  </a:lnTo>
                  <a:lnTo>
                    <a:pt x="1212596" y="4691723"/>
                  </a:lnTo>
                  <a:lnTo>
                    <a:pt x="1256182" y="4720209"/>
                  </a:lnTo>
                  <a:lnTo>
                    <a:pt x="1300187" y="4747793"/>
                  </a:lnTo>
                  <a:lnTo>
                    <a:pt x="1344587" y="4774476"/>
                  </a:lnTo>
                  <a:lnTo>
                    <a:pt x="1389380" y="4800231"/>
                  </a:lnTo>
                  <a:lnTo>
                    <a:pt x="1434541" y="4825060"/>
                  </a:lnTo>
                  <a:lnTo>
                    <a:pt x="1480083" y="4848949"/>
                  </a:lnTo>
                  <a:lnTo>
                    <a:pt x="1525968" y="4871885"/>
                  </a:lnTo>
                  <a:lnTo>
                    <a:pt x="4657420" y="1740598"/>
                  </a:lnTo>
                  <a:lnTo>
                    <a:pt x="4853838" y="1544091"/>
                  </a:lnTo>
                  <a:lnTo>
                    <a:pt x="4853838" y="1050518"/>
                  </a:lnTo>
                  <a:close/>
                </a:path>
                <a:path w="4853940" h="5147945">
                  <a:moveTo>
                    <a:pt x="4853838" y="733894"/>
                  </a:moveTo>
                  <a:lnTo>
                    <a:pt x="4821898" y="694613"/>
                  </a:lnTo>
                  <a:lnTo>
                    <a:pt x="4785944" y="652005"/>
                  </a:lnTo>
                  <a:lnTo>
                    <a:pt x="4741215" y="601218"/>
                  </a:lnTo>
                  <a:lnTo>
                    <a:pt x="4695177" y="551332"/>
                  </a:lnTo>
                  <a:lnTo>
                    <a:pt x="4221696" y="1024648"/>
                  </a:lnTo>
                  <a:lnTo>
                    <a:pt x="1320380" y="3925951"/>
                  </a:lnTo>
                  <a:lnTo>
                    <a:pt x="846924" y="4399445"/>
                  </a:lnTo>
                  <a:lnTo>
                    <a:pt x="863066" y="4414634"/>
                  </a:lnTo>
                  <a:lnTo>
                    <a:pt x="895629" y="4444619"/>
                  </a:lnTo>
                  <a:lnTo>
                    <a:pt x="951788" y="4494085"/>
                  </a:lnTo>
                  <a:lnTo>
                    <a:pt x="992060" y="4527956"/>
                  </a:lnTo>
                  <a:lnTo>
                    <a:pt x="1032814" y="4560938"/>
                  </a:lnTo>
                  <a:lnTo>
                    <a:pt x="1074051" y="4593031"/>
                  </a:lnTo>
                  <a:lnTo>
                    <a:pt x="1115745" y="4624209"/>
                  </a:lnTo>
                  <a:lnTo>
                    <a:pt x="4853838" y="885939"/>
                  </a:lnTo>
                  <a:lnTo>
                    <a:pt x="4853838" y="733894"/>
                  </a:lnTo>
                  <a:close/>
                </a:path>
              </a:pathLst>
            </a:custGeom>
            <a:solidFill>
              <a:srgbClr val="565656">
                <a:alpha val="6587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5700630" y="11"/>
              <a:ext cx="2587625" cy="2881630"/>
            </a:xfrm>
            <a:custGeom>
              <a:avLst/>
              <a:gdLst/>
              <a:ahLst/>
              <a:cxnLst/>
              <a:rect l="l" t="t" r="r" b="b"/>
              <a:pathLst>
                <a:path w="2587625" h="2881630">
                  <a:moveTo>
                    <a:pt x="347802" y="0"/>
                  </a:moveTo>
                  <a:lnTo>
                    <a:pt x="183261" y="0"/>
                  </a:lnTo>
                  <a:lnTo>
                    <a:pt x="166801" y="16459"/>
                  </a:lnTo>
                  <a:lnTo>
                    <a:pt x="146164" y="66205"/>
                  </a:lnTo>
                  <a:lnTo>
                    <a:pt x="126771" y="116598"/>
                  </a:lnTo>
                  <a:lnTo>
                    <a:pt x="108648" y="167601"/>
                  </a:lnTo>
                  <a:lnTo>
                    <a:pt x="91846" y="219227"/>
                  </a:lnTo>
                  <a:lnTo>
                    <a:pt x="76377" y="271424"/>
                  </a:lnTo>
                  <a:lnTo>
                    <a:pt x="347802" y="0"/>
                  </a:lnTo>
                  <a:close/>
                </a:path>
                <a:path w="2587625" h="2881630">
                  <a:moveTo>
                    <a:pt x="1005916" y="0"/>
                  </a:moveTo>
                  <a:lnTo>
                    <a:pt x="841375" y="0"/>
                  </a:lnTo>
                  <a:lnTo>
                    <a:pt x="0" y="841362"/>
                  </a:lnTo>
                  <a:lnTo>
                    <a:pt x="622" y="880999"/>
                  </a:lnTo>
                  <a:lnTo>
                    <a:pt x="1981" y="920496"/>
                  </a:lnTo>
                  <a:lnTo>
                    <a:pt x="4076" y="959815"/>
                  </a:lnTo>
                  <a:lnTo>
                    <a:pt x="6946" y="998969"/>
                  </a:lnTo>
                  <a:lnTo>
                    <a:pt x="1005916" y="0"/>
                  </a:lnTo>
                  <a:close/>
                </a:path>
                <a:path w="2587625" h="2881630">
                  <a:moveTo>
                    <a:pt x="1663865" y="0"/>
                  </a:moveTo>
                  <a:lnTo>
                    <a:pt x="1499323" y="0"/>
                  </a:lnTo>
                  <a:lnTo>
                    <a:pt x="84874" y="1414449"/>
                  </a:lnTo>
                  <a:lnTo>
                    <a:pt x="94373" y="1445691"/>
                  </a:lnTo>
                  <a:lnTo>
                    <a:pt x="104381" y="1476692"/>
                  </a:lnTo>
                  <a:lnTo>
                    <a:pt x="114871" y="1507464"/>
                  </a:lnTo>
                  <a:lnTo>
                    <a:pt x="125831" y="1538033"/>
                  </a:lnTo>
                  <a:lnTo>
                    <a:pt x="1663865" y="0"/>
                  </a:lnTo>
                  <a:close/>
                </a:path>
                <a:path w="2587625" h="2881630">
                  <a:moveTo>
                    <a:pt x="2321928" y="0"/>
                  </a:moveTo>
                  <a:lnTo>
                    <a:pt x="2157387" y="0"/>
                  </a:lnTo>
                  <a:lnTo>
                    <a:pt x="284822" y="1872564"/>
                  </a:lnTo>
                  <a:lnTo>
                    <a:pt x="300215" y="1898103"/>
                  </a:lnTo>
                  <a:lnTo>
                    <a:pt x="315950" y="1923440"/>
                  </a:lnTo>
                  <a:lnTo>
                    <a:pt x="332054" y="1948548"/>
                  </a:lnTo>
                  <a:lnTo>
                    <a:pt x="348526" y="1973402"/>
                  </a:lnTo>
                  <a:lnTo>
                    <a:pt x="2321928" y="0"/>
                  </a:lnTo>
                  <a:close/>
                </a:path>
                <a:path w="2587625" h="2881630">
                  <a:moveTo>
                    <a:pt x="2587358" y="2202078"/>
                  </a:moveTo>
                  <a:lnTo>
                    <a:pt x="1912861" y="2876588"/>
                  </a:lnTo>
                  <a:lnTo>
                    <a:pt x="1947583" y="2878658"/>
                  </a:lnTo>
                  <a:lnTo>
                    <a:pt x="1982482" y="2880182"/>
                  </a:lnTo>
                  <a:lnTo>
                    <a:pt x="2017547" y="2881122"/>
                  </a:lnTo>
                  <a:lnTo>
                    <a:pt x="2052751" y="2881439"/>
                  </a:lnTo>
                  <a:lnTo>
                    <a:pt x="2059355" y="2881439"/>
                  </a:lnTo>
                  <a:lnTo>
                    <a:pt x="2072716" y="2881096"/>
                  </a:lnTo>
                  <a:lnTo>
                    <a:pt x="2587358" y="2366441"/>
                  </a:lnTo>
                  <a:lnTo>
                    <a:pt x="2587358" y="2202078"/>
                  </a:lnTo>
                  <a:close/>
                </a:path>
                <a:path w="2587625" h="2881630">
                  <a:moveTo>
                    <a:pt x="2587358" y="1544129"/>
                  </a:moveTo>
                  <a:lnTo>
                    <a:pt x="1367345" y="2764142"/>
                  </a:lnTo>
                  <a:lnTo>
                    <a:pt x="1398168" y="2774746"/>
                  </a:lnTo>
                  <a:lnTo>
                    <a:pt x="1429207" y="2784932"/>
                  </a:lnTo>
                  <a:lnTo>
                    <a:pt x="1460461" y="2794660"/>
                  </a:lnTo>
                  <a:lnTo>
                    <a:pt x="1491970" y="2803893"/>
                  </a:lnTo>
                  <a:lnTo>
                    <a:pt x="2587358" y="1708492"/>
                  </a:lnTo>
                  <a:lnTo>
                    <a:pt x="2587358" y="1544129"/>
                  </a:lnTo>
                  <a:close/>
                </a:path>
                <a:path w="2587625" h="2881630">
                  <a:moveTo>
                    <a:pt x="2587358" y="886040"/>
                  </a:moveTo>
                  <a:lnTo>
                    <a:pt x="927709" y="2545702"/>
                  </a:lnTo>
                  <a:lnTo>
                    <a:pt x="952703" y="2561933"/>
                  </a:lnTo>
                  <a:lnTo>
                    <a:pt x="977976" y="2577833"/>
                  </a:lnTo>
                  <a:lnTo>
                    <a:pt x="1003541" y="2593365"/>
                  </a:lnTo>
                  <a:lnTo>
                    <a:pt x="1029411" y="2608529"/>
                  </a:lnTo>
                  <a:lnTo>
                    <a:pt x="2587358" y="1050582"/>
                  </a:lnTo>
                  <a:lnTo>
                    <a:pt x="2587358" y="886040"/>
                  </a:lnTo>
                  <a:close/>
                </a:path>
                <a:path w="2587625" h="2881630">
                  <a:moveTo>
                    <a:pt x="2587358" y="228092"/>
                  </a:moveTo>
                  <a:lnTo>
                    <a:pt x="568604" y="2246858"/>
                  </a:lnTo>
                  <a:lnTo>
                    <a:pt x="588835" y="2267674"/>
                  </a:lnTo>
                  <a:lnTo>
                    <a:pt x="609409" y="2288222"/>
                  </a:lnTo>
                  <a:lnTo>
                    <a:pt x="630275" y="2308479"/>
                  </a:lnTo>
                  <a:lnTo>
                    <a:pt x="651395" y="2328430"/>
                  </a:lnTo>
                  <a:lnTo>
                    <a:pt x="2587358" y="392455"/>
                  </a:lnTo>
                  <a:lnTo>
                    <a:pt x="2587358" y="228092"/>
                  </a:lnTo>
                  <a:close/>
                </a:path>
              </a:pathLst>
            </a:custGeom>
            <a:solidFill>
              <a:srgbClr val="FBBE00">
                <a:alpha val="6587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996265" y="3346273"/>
              <a:ext cx="4695825" cy="4457700"/>
            </a:xfrm>
            <a:custGeom>
              <a:avLst/>
              <a:gdLst/>
              <a:ahLst/>
              <a:cxnLst/>
              <a:rect l="l" t="t" r="r" b="b"/>
              <a:pathLst>
                <a:path w="4695825" h="4457700">
                  <a:moveTo>
                    <a:pt x="4695774" y="4457699"/>
                  </a:moveTo>
                  <a:lnTo>
                    <a:pt x="0" y="4457699"/>
                  </a:lnTo>
                  <a:lnTo>
                    <a:pt x="0" y="0"/>
                  </a:lnTo>
                  <a:lnTo>
                    <a:pt x="4695774" y="0"/>
                  </a:lnTo>
                  <a:lnTo>
                    <a:pt x="4695774" y="4457699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285339" y="3681322"/>
              <a:ext cx="8134349" cy="500062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820194" y="102678"/>
              <a:ext cx="220825" cy="220825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209343" y="491828"/>
              <a:ext cx="219989" cy="21998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623141" y="78031"/>
              <a:ext cx="219989" cy="21998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598127" y="880612"/>
              <a:ext cx="219989" cy="219989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011925" y="466815"/>
              <a:ext cx="219989" cy="219989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425253" y="53487"/>
              <a:ext cx="219989" cy="219989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986911" y="1269396"/>
              <a:ext cx="219989" cy="219989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400709" y="855598"/>
              <a:ext cx="219989" cy="21998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813566" y="441801"/>
              <a:ext cx="219989" cy="21998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226894" y="28473"/>
              <a:ext cx="219989" cy="219989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617963" y="175329"/>
              <a:ext cx="1362074" cy="981074"/>
            </a:xfrm>
            <a:prstGeom prst="rect">
              <a:avLst/>
            </a:prstGeom>
          </p:spPr>
        </p:pic>
      </p:grpSp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xfrm>
            <a:off x="1016000" y="734222"/>
            <a:ext cx="8003540" cy="1831975"/>
          </a:xfrm>
          <a:prstGeom prst="rect">
            <a:avLst/>
          </a:prstGeom>
        </p:spPr>
        <p:txBody>
          <a:bodyPr vert="horz" wrap="square" lIns="0" tIns="269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125"/>
              </a:spcBef>
            </a:pPr>
            <a:r>
              <a:rPr sz="7200" spc="420" dirty="0">
                <a:solidFill>
                  <a:srgbClr val="F1BF24"/>
                </a:solidFill>
              </a:rPr>
              <a:t>Scope</a:t>
            </a:r>
            <a:r>
              <a:rPr sz="7200" spc="-275" dirty="0">
                <a:solidFill>
                  <a:srgbClr val="F1BF24"/>
                </a:solidFill>
              </a:rPr>
              <a:t> </a:t>
            </a:r>
            <a:r>
              <a:rPr sz="7200" spc="175" dirty="0">
                <a:solidFill>
                  <a:srgbClr val="F1BF24"/>
                </a:solidFill>
              </a:rPr>
              <a:t>Of</a:t>
            </a:r>
            <a:r>
              <a:rPr sz="7200" spc="-275" dirty="0">
                <a:solidFill>
                  <a:srgbClr val="F1BF24"/>
                </a:solidFill>
              </a:rPr>
              <a:t> </a:t>
            </a:r>
            <a:r>
              <a:rPr sz="7200" spc="95" dirty="0">
                <a:solidFill>
                  <a:srgbClr val="F1BF24"/>
                </a:solidFill>
              </a:rPr>
              <a:t>Project</a:t>
            </a:r>
            <a:endParaRPr sz="7200"/>
          </a:p>
          <a:p>
            <a:pPr marL="12700">
              <a:lnSpc>
                <a:spcPct val="100000"/>
              </a:lnSpc>
              <a:spcBef>
                <a:spcPts val="675"/>
              </a:spcBef>
            </a:pPr>
            <a:r>
              <a:rPr sz="2400" b="0" spc="80" dirty="0">
                <a:solidFill>
                  <a:srgbClr val="EFECE7"/>
                </a:solidFill>
                <a:latin typeface="Arial MT"/>
                <a:cs typeface="Arial MT"/>
              </a:rPr>
              <a:t>what</a:t>
            </a:r>
            <a:r>
              <a:rPr sz="2400" b="0" spc="-45" dirty="0">
                <a:solidFill>
                  <a:srgbClr val="EFECE7"/>
                </a:solidFill>
                <a:latin typeface="Arial MT"/>
                <a:cs typeface="Arial MT"/>
              </a:rPr>
              <a:t> </a:t>
            </a:r>
            <a:r>
              <a:rPr sz="2400" b="0" spc="15" dirty="0">
                <a:solidFill>
                  <a:srgbClr val="EFECE7"/>
                </a:solidFill>
                <a:latin typeface="Arial MT"/>
                <a:cs typeface="Arial MT"/>
              </a:rPr>
              <a:t>is</a:t>
            </a:r>
            <a:r>
              <a:rPr sz="2400" b="0" spc="-40" dirty="0">
                <a:solidFill>
                  <a:srgbClr val="EFECE7"/>
                </a:solidFill>
                <a:latin typeface="Arial MT"/>
                <a:cs typeface="Arial MT"/>
              </a:rPr>
              <a:t> </a:t>
            </a:r>
            <a:r>
              <a:rPr sz="2400" b="0" dirty="0">
                <a:solidFill>
                  <a:srgbClr val="EFECE7"/>
                </a:solidFill>
                <a:latin typeface="Arial MT"/>
                <a:cs typeface="Arial MT"/>
              </a:rPr>
              <a:t>News</a:t>
            </a:r>
            <a:r>
              <a:rPr sz="2400" b="0" spc="-40" dirty="0">
                <a:solidFill>
                  <a:srgbClr val="EFECE7"/>
                </a:solidFill>
                <a:latin typeface="Arial MT"/>
                <a:cs typeface="Arial MT"/>
              </a:rPr>
              <a:t> </a:t>
            </a:r>
            <a:r>
              <a:rPr sz="2400" b="0" spc="15" dirty="0">
                <a:solidFill>
                  <a:srgbClr val="EFECE7"/>
                </a:solidFill>
                <a:latin typeface="Arial MT"/>
                <a:cs typeface="Arial MT"/>
              </a:rPr>
              <a:t>Mavens</a:t>
            </a:r>
            <a:r>
              <a:rPr sz="2400" b="0" spc="-45" dirty="0">
                <a:solidFill>
                  <a:srgbClr val="EFECE7"/>
                </a:solidFill>
                <a:latin typeface="Arial MT"/>
                <a:cs typeface="Arial MT"/>
              </a:rPr>
              <a:t> </a:t>
            </a:r>
            <a:r>
              <a:rPr sz="2400" b="0" spc="20" dirty="0">
                <a:solidFill>
                  <a:srgbClr val="EFECE7"/>
                </a:solidFill>
                <a:latin typeface="Arial MT"/>
                <a:cs typeface="Arial MT"/>
              </a:rPr>
              <a:t>going</a:t>
            </a:r>
            <a:r>
              <a:rPr sz="2400" b="0" spc="-40" dirty="0">
                <a:solidFill>
                  <a:srgbClr val="EFECE7"/>
                </a:solidFill>
                <a:latin typeface="Arial MT"/>
                <a:cs typeface="Arial MT"/>
              </a:rPr>
              <a:t> </a:t>
            </a:r>
            <a:r>
              <a:rPr sz="2400" b="0" spc="170" dirty="0">
                <a:solidFill>
                  <a:srgbClr val="EFECE7"/>
                </a:solidFill>
                <a:latin typeface="Arial MT"/>
                <a:cs typeface="Arial MT"/>
              </a:rPr>
              <a:t>to</a:t>
            </a:r>
            <a:r>
              <a:rPr sz="2400" b="0" spc="-40" dirty="0">
                <a:solidFill>
                  <a:srgbClr val="EFECE7"/>
                </a:solidFill>
                <a:latin typeface="Arial MT"/>
                <a:cs typeface="Arial MT"/>
              </a:rPr>
              <a:t> </a:t>
            </a:r>
            <a:r>
              <a:rPr sz="2400" b="0" spc="50" dirty="0">
                <a:solidFill>
                  <a:srgbClr val="EFECE7"/>
                </a:solidFill>
                <a:latin typeface="Arial MT"/>
                <a:cs typeface="Arial MT"/>
              </a:rPr>
              <a:t>do?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54051" y="3116227"/>
            <a:ext cx="7910195" cy="6273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16500"/>
              </a:lnSpc>
              <a:spcBef>
                <a:spcPts val="100"/>
              </a:spcBef>
            </a:pPr>
            <a:r>
              <a:rPr sz="2200" spc="-15" dirty="0">
                <a:solidFill>
                  <a:srgbClr val="EFECE7"/>
                </a:solidFill>
                <a:latin typeface="Arial MT"/>
                <a:cs typeface="Arial MT"/>
              </a:rPr>
              <a:t>This</a:t>
            </a:r>
            <a:r>
              <a:rPr sz="2200" spc="-10" dirty="0">
                <a:solidFill>
                  <a:srgbClr val="EFECE7"/>
                </a:solidFill>
                <a:latin typeface="Arial MT"/>
                <a:cs typeface="Arial MT"/>
              </a:rPr>
              <a:t> </a:t>
            </a:r>
            <a:r>
              <a:rPr sz="2200" spc="40" dirty="0">
                <a:solidFill>
                  <a:srgbClr val="EFECE7"/>
                </a:solidFill>
                <a:latin typeface="Arial MT"/>
                <a:cs typeface="Arial MT"/>
              </a:rPr>
              <a:t>freelance</a:t>
            </a:r>
            <a:r>
              <a:rPr sz="2200" spc="45" dirty="0">
                <a:solidFill>
                  <a:srgbClr val="EFECE7"/>
                </a:solidFill>
                <a:latin typeface="Arial MT"/>
                <a:cs typeface="Arial MT"/>
              </a:rPr>
              <a:t> </a:t>
            </a:r>
            <a:r>
              <a:rPr sz="2200" spc="90" dirty="0">
                <a:solidFill>
                  <a:srgbClr val="EFECE7"/>
                </a:solidFill>
                <a:latin typeface="Arial MT"/>
                <a:cs typeface="Arial MT"/>
              </a:rPr>
              <a:t>platform</a:t>
            </a:r>
            <a:r>
              <a:rPr sz="2200" spc="95" dirty="0">
                <a:solidFill>
                  <a:srgbClr val="EFECE7"/>
                </a:solidFill>
                <a:latin typeface="Arial MT"/>
                <a:cs typeface="Arial MT"/>
              </a:rPr>
              <a:t> </a:t>
            </a:r>
            <a:r>
              <a:rPr sz="2200" spc="25" dirty="0">
                <a:solidFill>
                  <a:srgbClr val="EFECE7"/>
                </a:solidFill>
                <a:latin typeface="Arial MT"/>
                <a:cs typeface="Arial MT"/>
              </a:rPr>
              <a:t>will</a:t>
            </a:r>
            <a:r>
              <a:rPr sz="2200" spc="30" dirty="0">
                <a:solidFill>
                  <a:srgbClr val="EFECE7"/>
                </a:solidFill>
                <a:latin typeface="Arial MT"/>
                <a:cs typeface="Arial MT"/>
              </a:rPr>
              <a:t> </a:t>
            </a:r>
            <a:r>
              <a:rPr sz="2200" spc="55" dirty="0">
                <a:solidFill>
                  <a:srgbClr val="EFECE7"/>
                </a:solidFill>
                <a:latin typeface="Arial MT"/>
                <a:cs typeface="Arial MT"/>
              </a:rPr>
              <a:t>play</a:t>
            </a:r>
            <a:r>
              <a:rPr sz="2200" spc="60" dirty="0">
                <a:solidFill>
                  <a:srgbClr val="EFECE7"/>
                </a:solidFill>
                <a:latin typeface="Arial MT"/>
                <a:cs typeface="Arial MT"/>
              </a:rPr>
              <a:t> </a:t>
            </a:r>
            <a:r>
              <a:rPr sz="2200" spc="100" dirty="0">
                <a:solidFill>
                  <a:srgbClr val="EFECE7"/>
                </a:solidFill>
                <a:latin typeface="Arial MT"/>
                <a:cs typeface="Arial MT"/>
              </a:rPr>
              <a:t>important</a:t>
            </a:r>
            <a:r>
              <a:rPr sz="2200" spc="105" dirty="0">
                <a:solidFill>
                  <a:srgbClr val="EFECE7"/>
                </a:solidFill>
                <a:latin typeface="Arial MT"/>
                <a:cs typeface="Arial MT"/>
              </a:rPr>
              <a:t> </a:t>
            </a:r>
            <a:r>
              <a:rPr sz="2200" spc="40" dirty="0">
                <a:solidFill>
                  <a:srgbClr val="EFECE7"/>
                </a:solidFill>
                <a:latin typeface="Arial MT"/>
                <a:cs typeface="Arial MT"/>
              </a:rPr>
              <a:t>role</a:t>
            </a:r>
            <a:r>
              <a:rPr sz="2200" spc="45" dirty="0">
                <a:solidFill>
                  <a:srgbClr val="EFECE7"/>
                </a:solidFill>
                <a:latin typeface="Arial MT"/>
                <a:cs typeface="Arial MT"/>
              </a:rPr>
              <a:t> </a:t>
            </a:r>
            <a:r>
              <a:rPr sz="2200" spc="35" dirty="0">
                <a:solidFill>
                  <a:srgbClr val="EFECE7"/>
                </a:solidFill>
                <a:latin typeface="Arial MT"/>
                <a:cs typeface="Arial MT"/>
              </a:rPr>
              <a:t>in</a:t>
            </a:r>
            <a:r>
              <a:rPr sz="2200" spc="40" dirty="0">
                <a:solidFill>
                  <a:srgbClr val="EFECE7"/>
                </a:solidFill>
                <a:latin typeface="Arial MT"/>
                <a:cs typeface="Arial MT"/>
              </a:rPr>
              <a:t> </a:t>
            </a:r>
            <a:r>
              <a:rPr sz="2200" spc="95" dirty="0">
                <a:solidFill>
                  <a:srgbClr val="EFECE7"/>
                </a:solidFill>
                <a:latin typeface="Arial MT"/>
                <a:cs typeface="Arial MT"/>
              </a:rPr>
              <a:t>the </a:t>
            </a:r>
            <a:r>
              <a:rPr sz="2200" spc="100" dirty="0">
                <a:solidFill>
                  <a:srgbClr val="EFECE7"/>
                </a:solidFill>
                <a:latin typeface="Arial MT"/>
                <a:cs typeface="Arial MT"/>
              </a:rPr>
              <a:t> </a:t>
            </a:r>
            <a:r>
              <a:rPr sz="2200" spc="30" dirty="0">
                <a:solidFill>
                  <a:srgbClr val="EFECE7"/>
                </a:solidFill>
                <a:latin typeface="Arial MT"/>
                <a:cs typeface="Arial MT"/>
              </a:rPr>
              <a:t>journalist's </a:t>
            </a:r>
            <a:r>
              <a:rPr sz="2200" spc="75" dirty="0">
                <a:solidFill>
                  <a:srgbClr val="EFECE7"/>
                </a:solidFill>
                <a:latin typeface="Arial MT"/>
                <a:cs typeface="Arial MT"/>
              </a:rPr>
              <a:t>community. </a:t>
            </a:r>
            <a:r>
              <a:rPr sz="2200" spc="10" dirty="0">
                <a:solidFill>
                  <a:srgbClr val="EFECE7"/>
                </a:solidFill>
                <a:latin typeface="Arial MT"/>
                <a:cs typeface="Arial MT"/>
              </a:rPr>
              <a:t>Buyers </a:t>
            </a:r>
            <a:r>
              <a:rPr sz="2200" spc="25" dirty="0">
                <a:solidFill>
                  <a:srgbClr val="EFECE7"/>
                </a:solidFill>
                <a:latin typeface="Arial MT"/>
                <a:cs typeface="Arial MT"/>
              </a:rPr>
              <a:t>will </a:t>
            </a:r>
            <a:r>
              <a:rPr sz="2200" spc="15" dirty="0">
                <a:solidFill>
                  <a:srgbClr val="EFECE7"/>
                </a:solidFill>
                <a:latin typeface="Arial MT"/>
                <a:cs typeface="Arial MT"/>
              </a:rPr>
              <a:t>have </a:t>
            </a:r>
            <a:r>
              <a:rPr sz="2200" spc="-35" dirty="0">
                <a:solidFill>
                  <a:srgbClr val="EFECE7"/>
                </a:solidFill>
                <a:latin typeface="Arial MT"/>
                <a:cs typeface="Arial MT"/>
              </a:rPr>
              <a:t>a </a:t>
            </a:r>
            <a:r>
              <a:rPr sz="2200" spc="90" dirty="0">
                <a:solidFill>
                  <a:srgbClr val="EFECE7"/>
                </a:solidFill>
                <a:latin typeface="Arial MT"/>
                <a:cs typeface="Arial MT"/>
              </a:rPr>
              <a:t>job </a:t>
            </a:r>
            <a:r>
              <a:rPr sz="2200" spc="70" dirty="0">
                <a:solidFill>
                  <a:srgbClr val="EFECE7"/>
                </a:solidFill>
                <a:latin typeface="Arial MT"/>
                <a:cs typeface="Arial MT"/>
              </a:rPr>
              <a:t>posting </a:t>
            </a:r>
            <a:r>
              <a:rPr sz="2200" spc="100" dirty="0">
                <a:solidFill>
                  <a:srgbClr val="EFECE7"/>
                </a:solidFill>
                <a:latin typeface="Arial MT"/>
                <a:cs typeface="Arial MT"/>
              </a:rPr>
              <a:t>option </a:t>
            </a:r>
            <a:r>
              <a:rPr sz="2200" spc="-600" dirty="0">
                <a:solidFill>
                  <a:srgbClr val="EFECE7"/>
                </a:solidFill>
                <a:latin typeface="Arial MT"/>
                <a:cs typeface="Arial MT"/>
              </a:rPr>
              <a:t> </a:t>
            </a:r>
            <a:r>
              <a:rPr sz="2200" spc="155" dirty="0">
                <a:solidFill>
                  <a:srgbClr val="EFECE7"/>
                </a:solidFill>
                <a:latin typeface="Arial MT"/>
                <a:cs typeface="Arial MT"/>
              </a:rPr>
              <a:t>to </a:t>
            </a:r>
            <a:r>
              <a:rPr sz="2200" spc="80" dirty="0">
                <a:solidFill>
                  <a:srgbClr val="EFECE7"/>
                </a:solidFill>
                <a:latin typeface="Arial MT"/>
                <a:cs typeface="Arial MT"/>
              </a:rPr>
              <a:t>get </a:t>
            </a:r>
            <a:r>
              <a:rPr sz="2200" spc="70" dirty="0">
                <a:solidFill>
                  <a:srgbClr val="EFECE7"/>
                </a:solidFill>
                <a:latin typeface="Arial MT"/>
                <a:cs typeface="Arial MT"/>
              </a:rPr>
              <a:t>what </a:t>
            </a:r>
            <a:r>
              <a:rPr sz="2200" spc="100" dirty="0">
                <a:solidFill>
                  <a:srgbClr val="EFECE7"/>
                </a:solidFill>
                <a:latin typeface="Arial MT"/>
                <a:cs typeface="Arial MT"/>
              </a:rPr>
              <a:t>they </a:t>
            </a:r>
            <a:r>
              <a:rPr sz="2200" spc="70" dirty="0">
                <a:solidFill>
                  <a:srgbClr val="EFECE7"/>
                </a:solidFill>
                <a:latin typeface="Arial MT"/>
                <a:cs typeface="Arial MT"/>
              </a:rPr>
              <a:t>want </a:t>
            </a:r>
            <a:r>
              <a:rPr sz="2200" spc="75" dirty="0">
                <a:solidFill>
                  <a:srgbClr val="EFECE7"/>
                </a:solidFill>
                <a:latin typeface="Arial MT"/>
                <a:cs typeface="Arial MT"/>
              </a:rPr>
              <a:t>if </a:t>
            </a:r>
            <a:r>
              <a:rPr sz="2200" spc="100" dirty="0">
                <a:solidFill>
                  <a:srgbClr val="EFECE7"/>
                </a:solidFill>
                <a:latin typeface="Arial MT"/>
                <a:cs typeface="Arial MT"/>
              </a:rPr>
              <a:t>they </a:t>
            </a:r>
            <a:r>
              <a:rPr sz="2200" spc="60" dirty="0">
                <a:solidFill>
                  <a:srgbClr val="EFECE7"/>
                </a:solidFill>
                <a:latin typeface="Arial MT"/>
                <a:cs typeface="Arial MT"/>
              </a:rPr>
              <a:t>can't </a:t>
            </a:r>
            <a:r>
              <a:rPr sz="2200" spc="85" dirty="0">
                <a:solidFill>
                  <a:srgbClr val="EFECE7"/>
                </a:solidFill>
                <a:latin typeface="Arial MT"/>
                <a:cs typeface="Arial MT"/>
              </a:rPr>
              <a:t>find </a:t>
            </a:r>
            <a:r>
              <a:rPr sz="2200" spc="95" dirty="0">
                <a:solidFill>
                  <a:srgbClr val="EFECE7"/>
                </a:solidFill>
                <a:latin typeface="Arial MT"/>
                <a:cs typeface="Arial MT"/>
              </a:rPr>
              <a:t>the </a:t>
            </a:r>
            <a:r>
              <a:rPr sz="2200" spc="70" dirty="0">
                <a:solidFill>
                  <a:srgbClr val="EFECE7"/>
                </a:solidFill>
                <a:latin typeface="Arial MT"/>
                <a:cs typeface="Arial MT"/>
              </a:rPr>
              <a:t>right </a:t>
            </a:r>
            <a:r>
              <a:rPr sz="2200" spc="55" dirty="0">
                <a:solidFill>
                  <a:srgbClr val="EFECE7"/>
                </a:solidFill>
                <a:latin typeface="Arial MT"/>
                <a:cs typeface="Arial MT"/>
              </a:rPr>
              <a:t>person </a:t>
            </a:r>
            <a:r>
              <a:rPr sz="2200" spc="135" dirty="0">
                <a:solidFill>
                  <a:srgbClr val="EFECE7"/>
                </a:solidFill>
                <a:latin typeface="Arial MT"/>
                <a:cs typeface="Arial MT"/>
              </a:rPr>
              <a:t>by </a:t>
            </a:r>
            <a:r>
              <a:rPr sz="2200" spc="140" dirty="0">
                <a:solidFill>
                  <a:srgbClr val="EFECE7"/>
                </a:solidFill>
                <a:latin typeface="Arial MT"/>
                <a:cs typeface="Arial MT"/>
              </a:rPr>
              <a:t> </a:t>
            </a:r>
            <a:r>
              <a:rPr sz="2200" spc="5" dirty="0">
                <a:solidFill>
                  <a:srgbClr val="EFECE7"/>
                </a:solidFill>
                <a:latin typeface="Arial MT"/>
                <a:cs typeface="Arial MT"/>
              </a:rPr>
              <a:t>searching.</a:t>
            </a:r>
            <a:r>
              <a:rPr sz="2200" spc="10" dirty="0">
                <a:solidFill>
                  <a:srgbClr val="EFECE7"/>
                </a:solidFill>
                <a:latin typeface="Arial MT"/>
                <a:cs typeface="Arial MT"/>
              </a:rPr>
              <a:t> </a:t>
            </a:r>
            <a:r>
              <a:rPr sz="2200" spc="35" dirty="0">
                <a:solidFill>
                  <a:srgbClr val="EFECE7"/>
                </a:solidFill>
                <a:latin typeface="Arial MT"/>
                <a:cs typeface="Arial MT"/>
              </a:rPr>
              <a:t>Journalists</a:t>
            </a:r>
            <a:r>
              <a:rPr sz="2200" spc="40" dirty="0">
                <a:solidFill>
                  <a:srgbClr val="EFECE7"/>
                </a:solidFill>
                <a:latin typeface="Arial MT"/>
                <a:cs typeface="Arial MT"/>
              </a:rPr>
              <a:t> </a:t>
            </a:r>
            <a:r>
              <a:rPr sz="2200" spc="25" dirty="0">
                <a:solidFill>
                  <a:srgbClr val="EFECE7"/>
                </a:solidFill>
                <a:latin typeface="Arial MT"/>
                <a:cs typeface="Arial MT"/>
              </a:rPr>
              <a:t>will</a:t>
            </a:r>
            <a:r>
              <a:rPr sz="2200" spc="30" dirty="0">
                <a:solidFill>
                  <a:srgbClr val="EFECE7"/>
                </a:solidFill>
                <a:latin typeface="Arial MT"/>
                <a:cs typeface="Arial MT"/>
              </a:rPr>
              <a:t> </a:t>
            </a:r>
            <a:r>
              <a:rPr sz="2200" spc="5" dirty="0">
                <a:solidFill>
                  <a:srgbClr val="EFECE7"/>
                </a:solidFill>
                <a:latin typeface="Arial MT"/>
                <a:cs typeface="Arial MT"/>
              </a:rPr>
              <a:t>also</a:t>
            </a:r>
            <a:r>
              <a:rPr sz="2200" spc="10" dirty="0">
                <a:solidFill>
                  <a:srgbClr val="EFECE7"/>
                </a:solidFill>
                <a:latin typeface="Arial MT"/>
                <a:cs typeface="Arial MT"/>
              </a:rPr>
              <a:t> </a:t>
            </a:r>
            <a:r>
              <a:rPr sz="2200" spc="90" dirty="0">
                <a:solidFill>
                  <a:srgbClr val="EFECE7"/>
                </a:solidFill>
                <a:latin typeface="Arial MT"/>
                <a:cs typeface="Arial MT"/>
              </a:rPr>
              <a:t>be</a:t>
            </a:r>
            <a:r>
              <a:rPr sz="2200" spc="95" dirty="0">
                <a:solidFill>
                  <a:srgbClr val="EFECE7"/>
                </a:solidFill>
                <a:latin typeface="Arial MT"/>
                <a:cs typeface="Arial MT"/>
              </a:rPr>
              <a:t> </a:t>
            </a:r>
            <a:r>
              <a:rPr sz="2200" spc="85" dirty="0">
                <a:solidFill>
                  <a:srgbClr val="EFECE7"/>
                </a:solidFill>
                <a:latin typeface="Arial MT"/>
                <a:cs typeface="Arial MT"/>
              </a:rPr>
              <a:t>provided</a:t>
            </a:r>
            <a:r>
              <a:rPr sz="2200" spc="90" dirty="0">
                <a:solidFill>
                  <a:srgbClr val="EFECE7"/>
                </a:solidFill>
                <a:latin typeface="Arial MT"/>
                <a:cs typeface="Arial MT"/>
              </a:rPr>
              <a:t> with</a:t>
            </a:r>
            <a:r>
              <a:rPr sz="2200" spc="95" dirty="0">
                <a:solidFill>
                  <a:srgbClr val="EFECE7"/>
                </a:solidFill>
                <a:latin typeface="Arial MT"/>
                <a:cs typeface="Arial MT"/>
              </a:rPr>
              <a:t> </a:t>
            </a:r>
            <a:r>
              <a:rPr sz="2200" spc="75" dirty="0">
                <a:solidFill>
                  <a:srgbClr val="EFECE7"/>
                </a:solidFill>
                <a:latin typeface="Arial MT"/>
                <a:cs typeface="Arial MT"/>
              </a:rPr>
              <a:t>bidding </a:t>
            </a:r>
            <a:r>
              <a:rPr sz="2200" spc="80" dirty="0">
                <a:solidFill>
                  <a:srgbClr val="EFECE7"/>
                </a:solidFill>
                <a:latin typeface="Arial MT"/>
                <a:cs typeface="Arial MT"/>
              </a:rPr>
              <a:t> </a:t>
            </a:r>
            <a:r>
              <a:rPr sz="2200" spc="85" dirty="0">
                <a:solidFill>
                  <a:srgbClr val="EFECE7"/>
                </a:solidFill>
                <a:latin typeface="Arial MT"/>
                <a:cs typeface="Arial MT"/>
              </a:rPr>
              <a:t>options </a:t>
            </a:r>
            <a:r>
              <a:rPr sz="2200" spc="50" dirty="0">
                <a:solidFill>
                  <a:srgbClr val="EFECE7"/>
                </a:solidFill>
                <a:latin typeface="Arial MT"/>
                <a:cs typeface="Arial MT"/>
              </a:rPr>
              <a:t>on </a:t>
            </a:r>
            <a:r>
              <a:rPr sz="2200" spc="65" dirty="0">
                <a:solidFill>
                  <a:srgbClr val="EFECE7"/>
                </a:solidFill>
                <a:latin typeface="Arial MT"/>
                <a:cs typeface="Arial MT"/>
              </a:rPr>
              <a:t>jobs </a:t>
            </a:r>
            <a:r>
              <a:rPr sz="2200" spc="105" dirty="0">
                <a:solidFill>
                  <a:srgbClr val="EFECE7"/>
                </a:solidFill>
                <a:latin typeface="Arial MT"/>
                <a:cs typeface="Arial MT"/>
              </a:rPr>
              <a:t>posted </a:t>
            </a:r>
            <a:r>
              <a:rPr sz="2200" spc="135" dirty="0">
                <a:solidFill>
                  <a:srgbClr val="EFECE7"/>
                </a:solidFill>
                <a:latin typeface="Arial MT"/>
                <a:cs typeface="Arial MT"/>
              </a:rPr>
              <a:t>by </a:t>
            </a:r>
            <a:r>
              <a:rPr sz="2200" spc="60" dirty="0">
                <a:solidFill>
                  <a:srgbClr val="EFECE7"/>
                </a:solidFill>
                <a:latin typeface="Arial MT"/>
                <a:cs typeface="Arial MT"/>
              </a:rPr>
              <a:t>buyers </a:t>
            </a:r>
            <a:r>
              <a:rPr sz="2200" spc="35" dirty="0">
                <a:solidFill>
                  <a:srgbClr val="EFECE7"/>
                </a:solidFill>
                <a:latin typeface="Arial MT"/>
                <a:cs typeface="Arial MT"/>
              </a:rPr>
              <a:t>Journalists </a:t>
            </a:r>
            <a:r>
              <a:rPr sz="2200" spc="25" dirty="0">
                <a:solidFill>
                  <a:srgbClr val="EFECE7"/>
                </a:solidFill>
                <a:latin typeface="Arial MT"/>
                <a:cs typeface="Arial MT"/>
              </a:rPr>
              <a:t>will </a:t>
            </a:r>
            <a:r>
              <a:rPr sz="2200" spc="15" dirty="0">
                <a:solidFill>
                  <a:srgbClr val="EFECE7"/>
                </a:solidFill>
                <a:latin typeface="Arial MT"/>
                <a:cs typeface="Arial MT"/>
              </a:rPr>
              <a:t>share </a:t>
            </a:r>
            <a:r>
              <a:rPr sz="2200" spc="75" dirty="0">
                <a:solidFill>
                  <a:srgbClr val="EFECE7"/>
                </a:solidFill>
                <a:latin typeface="Arial MT"/>
                <a:cs typeface="Arial MT"/>
              </a:rPr>
              <a:t>their </a:t>
            </a:r>
            <a:r>
              <a:rPr sz="2200" spc="-600" dirty="0">
                <a:solidFill>
                  <a:srgbClr val="EFECE7"/>
                </a:solidFill>
                <a:latin typeface="Arial MT"/>
                <a:cs typeface="Arial MT"/>
              </a:rPr>
              <a:t> </a:t>
            </a:r>
            <a:r>
              <a:rPr sz="2200" spc="25" dirty="0">
                <a:solidFill>
                  <a:srgbClr val="EFECE7"/>
                </a:solidFill>
                <a:latin typeface="Arial MT"/>
                <a:cs typeface="Arial MT"/>
              </a:rPr>
              <a:t>news</a:t>
            </a:r>
            <a:r>
              <a:rPr sz="2200" spc="30" dirty="0">
                <a:solidFill>
                  <a:srgbClr val="EFECE7"/>
                </a:solidFill>
                <a:latin typeface="Arial MT"/>
                <a:cs typeface="Arial MT"/>
              </a:rPr>
              <a:t> </a:t>
            </a:r>
            <a:r>
              <a:rPr sz="2200" spc="45" dirty="0">
                <a:solidFill>
                  <a:srgbClr val="EFECE7"/>
                </a:solidFill>
                <a:latin typeface="Arial MT"/>
                <a:cs typeface="Arial MT"/>
              </a:rPr>
              <a:t>reports,</a:t>
            </a:r>
            <a:r>
              <a:rPr sz="2200" spc="50" dirty="0">
                <a:solidFill>
                  <a:srgbClr val="EFECE7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EFECE7"/>
                </a:solidFill>
                <a:latin typeface="Arial MT"/>
                <a:cs typeface="Arial MT"/>
              </a:rPr>
              <a:t>blogs,</a:t>
            </a:r>
            <a:r>
              <a:rPr sz="2200" dirty="0">
                <a:solidFill>
                  <a:srgbClr val="EFECE7"/>
                </a:solidFill>
                <a:latin typeface="Arial MT"/>
                <a:cs typeface="Arial MT"/>
              </a:rPr>
              <a:t> </a:t>
            </a:r>
            <a:r>
              <a:rPr sz="2200" spc="50" dirty="0">
                <a:solidFill>
                  <a:srgbClr val="EFECE7"/>
                </a:solidFill>
                <a:latin typeface="Arial MT"/>
                <a:cs typeface="Arial MT"/>
              </a:rPr>
              <a:t>videos</a:t>
            </a:r>
            <a:r>
              <a:rPr sz="2200" spc="55" dirty="0">
                <a:solidFill>
                  <a:srgbClr val="EFECE7"/>
                </a:solidFill>
                <a:latin typeface="Arial MT"/>
                <a:cs typeface="Arial MT"/>
              </a:rPr>
              <a:t> </a:t>
            </a:r>
            <a:r>
              <a:rPr sz="2200" spc="-25" dirty="0">
                <a:solidFill>
                  <a:srgbClr val="EFECE7"/>
                </a:solidFill>
                <a:latin typeface="Arial MT"/>
                <a:cs typeface="Arial MT"/>
              </a:rPr>
              <a:t>news,</a:t>
            </a:r>
            <a:r>
              <a:rPr sz="2200" spc="-20" dirty="0">
                <a:solidFill>
                  <a:srgbClr val="EFECE7"/>
                </a:solidFill>
                <a:latin typeface="Arial MT"/>
                <a:cs typeface="Arial MT"/>
              </a:rPr>
              <a:t> </a:t>
            </a:r>
            <a:r>
              <a:rPr sz="2200" spc="25" dirty="0">
                <a:solidFill>
                  <a:srgbClr val="EFECE7"/>
                </a:solidFill>
                <a:latin typeface="Arial MT"/>
                <a:cs typeface="Arial MT"/>
              </a:rPr>
              <a:t>interviews,</a:t>
            </a:r>
            <a:r>
              <a:rPr sz="2200" spc="30" dirty="0">
                <a:solidFill>
                  <a:srgbClr val="EFECE7"/>
                </a:solidFill>
                <a:latin typeface="Arial MT"/>
                <a:cs typeface="Arial MT"/>
              </a:rPr>
              <a:t> </a:t>
            </a:r>
            <a:r>
              <a:rPr sz="2200" spc="-25" dirty="0">
                <a:solidFill>
                  <a:srgbClr val="EFECE7"/>
                </a:solidFill>
                <a:latin typeface="Arial MT"/>
                <a:cs typeface="Arial MT"/>
              </a:rPr>
              <a:t>vlogs,</a:t>
            </a:r>
            <a:r>
              <a:rPr sz="2200" spc="-20" dirty="0">
                <a:solidFill>
                  <a:srgbClr val="EFECE7"/>
                </a:solidFill>
                <a:latin typeface="Arial MT"/>
                <a:cs typeface="Arial MT"/>
              </a:rPr>
              <a:t> </a:t>
            </a:r>
            <a:r>
              <a:rPr sz="2200" spc="45" dirty="0">
                <a:solidFill>
                  <a:srgbClr val="EFECE7"/>
                </a:solidFill>
                <a:latin typeface="Arial MT"/>
                <a:cs typeface="Arial MT"/>
              </a:rPr>
              <a:t>and </a:t>
            </a:r>
            <a:r>
              <a:rPr sz="2200" spc="50" dirty="0">
                <a:solidFill>
                  <a:srgbClr val="EFECE7"/>
                </a:solidFill>
                <a:latin typeface="Arial MT"/>
                <a:cs typeface="Arial MT"/>
              </a:rPr>
              <a:t> </a:t>
            </a:r>
            <a:r>
              <a:rPr sz="2200" spc="55" dirty="0">
                <a:solidFill>
                  <a:srgbClr val="EFECE7"/>
                </a:solidFill>
                <a:latin typeface="Arial MT"/>
                <a:cs typeface="Arial MT"/>
              </a:rPr>
              <a:t>columns</a:t>
            </a:r>
            <a:r>
              <a:rPr sz="2200" spc="-35" dirty="0">
                <a:solidFill>
                  <a:srgbClr val="EFECE7"/>
                </a:solidFill>
                <a:latin typeface="Arial MT"/>
                <a:cs typeface="Arial MT"/>
              </a:rPr>
              <a:t> </a:t>
            </a:r>
            <a:r>
              <a:rPr sz="2200" spc="50" dirty="0">
                <a:solidFill>
                  <a:srgbClr val="EFECE7"/>
                </a:solidFill>
                <a:latin typeface="Arial MT"/>
                <a:cs typeface="Arial MT"/>
              </a:rPr>
              <a:t>on</a:t>
            </a:r>
            <a:r>
              <a:rPr sz="2200" spc="-30" dirty="0">
                <a:solidFill>
                  <a:srgbClr val="EFECE7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EFECE7"/>
                </a:solidFill>
                <a:latin typeface="Arial MT"/>
                <a:cs typeface="Arial MT"/>
              </a:rPr>
              <a:t>NewsMavens.</a:t>
            </a:r>
            <a:endParaRPr sz="22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650">
              <a:latin typeface="Arial MT"/>
              <a:cs typeface="Arial MT"/>
            </a:endParaRPr>
          </a:p>
          <a:p>
            <a:pPr marL="12700" marR="5715" algn="just">
              <a:lnSpc>
                <a:spcPct val="116500"/>
              </a:lnSpc>
            </a:pPr>
            <a:r>
              <a:rPr sz="2200" spc="10" dirty="0">
                <a:solidFill>
                  <a:srgbClr val="EFECE7"/>
                </a:solidFill>
                <a:latin typeface="Arial MT"/>
                <a:cs typeface="Arial MT"/>
              </a:rPr>
              <a:t>They </a:t>
            </a:r>
            <a:r>
              <a:rPr sz="2200" spc="25" dirty="0">
                <a:solidFill>
                  <a:srgbClr val="EFECE7"/>
                </a:solidFill>
                <a:latin typeface="Arial MT"/>
                <a:cs typeface="Arial MT"/>
              </a:rPr>
              <a:t>will </a:t>
            </a:r>
            <a:r>
              <a:rPr sz="2200" spc="90" dirty="0">
                <a:solidFill>
                  <a:srgbClr val="EFECE7"/>
                </a:solidFill>
                <a:latin typeface="Arial MT"/>
                <a:cs typeface="Arial MT"/>
              </a:rPr>
              <a:t>be </a:t>
            </a:r>
            <a:r>
              <a:rPr sz="2200" spc="75" dirty="0">
                <a:solidFill>
                  <a:srgbClr val="EFECE7"/>
                </a:solidFill>
                <a:latin typeface="Arial MT"/>
                <a:cs typeface="Arial MT"/>
              </a:rPr>
              <a:t>paid if their </a:t>
            </a:r>
            <a:r>
              <a:rPr sz="2200" spc="25" dirty="0">
                <a:solidFill>
                  <a:srgbClr val="EFECE7"/>
                </a:solidFill>
                <a:latin typeface="Arial MT"/>
                <a:cs typeface="Arial MT"/>
              </a:rPr>
              <a:t>news </a:t>
            </a:r>
            <a:r>
              <a:rPr sz="2200" spc="20" dirty="0">
                <a:solidFill>
                  <a:srgbClr val="EFECE7"/>
                </a:solidFill>
                <a:latin typeface="Arial MT"/>
                <a:cs typeface="Arial MT"/>
              </a:rPr>
              <a:t>goes </a:t>
            </a:r>
            <a:r>
              <a:rPr sz="2200" spc="50" dirty="0">
                <a:solidFill>
                  <a:srgbClr val="EFECE7"/>
                </a:solidFill>
                <a:latin typeface="Arial MT"/>
                <a:cs typeface="Arial MT"/>
              </a:rPr>
              <a:t>on </a:t>
            </a:r>
            <a:r>
              <a:rPr sz="2200" spc="70" dirty="0">
                <a:solidFill>
                  <a:srgbClr val="EFECE7"/>
                </a:solidFill>
                <a:latin typeface="Arial MT"/>
                <a:cs typeface="Arial MT"/>
              </a:rPr>
              <a:t>trending </a:t>
            </a:r>
            <a:r>
              <a:rPr sz="2200" spc="15" dirty="0">
                <a:solidFill>
                  <a:srgbClr val="EFECE7"/>
                </a:solidFill>
                <a:latin typeface="Arial MT"/>
                <a:cs typeface="Arial MT"/>
              </a:rPr>
              <a:t>using </a:t>
            </a:r>
            <a:r>
              <a:rPr sz="2200" spc="95" dirty="0">
                <a:solidFill>
                  <a:srgbClr val="EFECE7"/>
                </a:solidFill>
                <a:latin typeface="Arial MT"/>
                <a:cs typeface="Arial MT"/>
              </a:rPr>
              <a:t>the </a:t>
            </a:r>
            <a:r>
              <a:rPr sz="2200" spc="100" dirty="0">
                <a:solidFill>
                  <a:srgbClr val="EFECE7"/>
                </a:solidFill>
                <a:latin typeface="Arial MT"/>
                <a:cs typeface="Arial MT"/>
              </a:rPr>
              <a:t> </a:t>
            </a:r>
            <a:r>
              <a:rPr sz="2200" spc="-60" dirty="0">
                <a:solidFill>
                  <a:srgbClr val="EFECE7"/>
                </a:solidFill>
                <a:latin typeface="Arial MT"/>
                <a:cs typeface="Arial MT"/>
              </a:rPr>
              <a:t>CPM </a:t>
            </a:r>
            <a:r>
              <a:rPr sz="2200" spc="65" dirty="0">
                <a:solidFill>
                  <a:srgbClr val="EFECE7"/>
                </a:solidFill>
                <a:latin typeface="Arial MT"/>
                <a:cs typeface="Arial MT"/>
              </a:rPr>
              <a:t>method. </a:t>
            </a:r>
            <a:r>
              <a:rPr sz="2200" spc="-20" dirty="0">
                <a:solidFill>
                  <a:srgbClr val="EFECE7"/>
                </a:solidFill>
                <a:latin typeface="Arial MT"/>
                <a:cs typeface="Arial MT"/>
              </a:rPr>
              <a:t>The </a:t>
            </a:r>
            <a:r>
              <a:rPr sz="2200" spc="25" dirty="0">
                <a:solidFill>
                  <a:srgbClr val="EFECE7"/>
                </a:solidFill>
                <a:latin typeface="Arial MT"/>
                <a:cs typeface="Arial MT"/>
              </a:rPr>
              <a:t>news </a:t>
            </a:r>
            <a:r>
              <a:rPr sz="2200" spc="30" dirty="0">
                <a:solidFill>
                  <a:srgbClr val="EFECE7"/>
                </a:solidFill>
                <a:latin typeface="Arial MT"/>
                <a:cs typeface="Arial MT"/>
              </a:rPr>
              <a:t>journalist's </a:t>
            </a:r>
            <a:r>
              <a:rPr sz="2200" spc="10" dirty="0">
                <a:solidFill>
                  <a:srgbClr val="EFECE7"/>
                </a:solidFill>
                <a:latin typeface="Arial MT"/>
                <a:cs typeface="Arial MT"/>
              </a:rPr>
              <a:t>shares </a:t>
            </a:r>
            <a:r>
              <a:rPr sz="2200" spc="50" dirty="0">
                <a:solidFill>
                  <a:srgbClr val="EFECE7"/>
                </a:solidFill>
                <a:latin typeface="Arial MT"/>
                <a:cs typeface="Arial MT"/>
              </a:rPr>
              <a:t>on </a:t>
            </a:r>
            <a:r>
              <a:rPr sz="2200" spc="55" dirty="0">
                <a:solidFill>
                  <a:srgbClr val="EFECE7"/>
                </a:solidFill>
                <a:latin typeface="Arial MT"/>
                <a:cs typeface="Arial MT"/>
              </a:rPr>
              <a:t>our </a:t>
            </a:r>
            <a:r>
              <a:rPr sz="2200" spc="90" dirty="0">
                <a:solidFill>
                  <a:srgbClr val="EFECE7"/>
                </a:solidFill>
                <a:latin typeface="Arial MT"/>
                <a:cs typeface="Arial MT"/>
              </a:rPr>
              <a:t>platform </a:t>
            </a:r>
            <a:r>
              <a:rPr sz="2200" spc="95" dirty="0">
                <a:solidFill>
                  <a:srgbClr val="EFECE7"/>
                </a:solidFill>
                <a:latin typeface="Arial MT"/>
                <a:cs typeface="Arial MT"/>
              </a:rPr>
              <a:t> </a:t>
            </a:r>
            <a:r>
              <a:rPr sz="2200" spc="25" dirty="0">
                <a:solidFill>
                  <a:srgbClr val="EFECE7"/>
                </a:solidFill>
                <a:latin typeface="Arial MT"/>
                <a:cs typeface="Arial MT"/>
              </a:rPr>
              <a:t>will </a:t>
            </a:r>
            <a:r>
              <a:rPr sz="2200" spc="90" dirty="0">
                <a:solidFill>
                  <a:srgbClr val="EFECE7"/>
                </a:solidFill>
                <a:latin typeface="Arial MT"/>
                <a:cs typeface="Arial MT"/>
              </a:rPr>
              <a:t>be </a:t>
            </a:r>
            <a:r>
              <a:rPr sz="2200" spc="70" dirty="0">
                <a:solidFill>
                  <a:srgbClr val="EFECE7"/>
                </a:solidFill>
                <a:latin typeface="Arial MT"/>
                <a:cs typeface="Arial MT"/>
              </a:rPr>
              <a:t>included </a:t>
            </a:r>
            <a:r>
              <a:rPr sz="2200" spc="35" dirty="0">
                <a:solidFill>
                  <a:srgbClr val="EFECE7"/>
                </a:solidFill>
                <a:latin typeface="Arial MT"/>
                <a:cs typeface="Arial MT"/>
              </a:rPr>
              <a:t>in </a:t>
            </a:r>
            <a:r>
              <a:rPr sz="2200" spc="75" dirty="0">
                <a:solidFill>
                  <a:srgbClr val="EFECE7"/>
                </a:solidFill>
                <a:latin typeface="Arial MT"/>
                <a:cs typeface="Arial MT"/>
              </a:rPr>
              <a:t>their </a:t>
            </a:r>
            <a:r>
              <a:rPr sz="2200" spc="90" dirty="0">
                <a:solidFill>
                  <a:srgbClr val="EFECE7"/>
                </a:solidFill>
                <a:latin typeface="Arial MT"/>
                <a:cs typeface="Arial MT"/>
              </a:rPr>
              <a:t>portfolio </a:t>
            </a:r>
            <a:r>
              <a:rPr sz="2200" spc="35" dirty="0">
                <a:solidFill>
                  <a:srgbClr val="EFECE7"/>
                </a:solidFill>
                <a:latin typeface="Arial MT"/>
                <a:cs typeface="Arial MT"/>
              </a:rPr>
              <a:t>so </a:t>
            </a:r>
            <a:r>
              <a:rPr sz="2200" spc="155" dirty="0">
                <a:solidFill>
                  <a:srgbClr val="EFECE7"/>
                </a:solidFill>
                <a:latin typeface="Arial MT"/>
                <a:cs typeface="Arial MT"/>
              </a:rPr>
              <a:t>to </a:t>
            </a:r>
            <a:r>
              <a:rPr sz="2200" spc="30" dirty="0">
                <a:solidFill>
                  <a:srgbClr val="EFECE7"/>
                </a:solidFill>
                <a:latin typeface="Arial MT"/>
                <a:cs typeface="Arial MT"/>
              </a:rPr>
              <a:t>make </a:t>
            </a:r>
            <a:r>
              <a:rPr sz="2200" spc="75" dirty="0">
                <a:solidFill>
                  <a:srgbClr val="EFECE7"/>
                </a:solidFill>
                <a:latin typeface="Arial MT"/>
                <a:cs typeface="Arial MT"/>
              </a:rPr>
              <a:t>their </a:t>
            </a:r>
            <a:r>
              <a:rPr sz="2200" spc="65" dirty="0">
                <a:solidFill>
                  <a:srgbClr val="EFECE7"/>
                </a:solidFill>
                <a:latin typeface="Arial MT"/>
                <a:cs typeface="Arial MT"/>
              </a:rPr>
              <a:t>profile </a:t>
            </a:r>
            <a:r>
              <a:rPr sz="2200" spc="70" dirty="0">
                <a:solidFill>
                  <a:srgbClr val="EFECE7"/>
                </a:solidFill>
                <a:latin typeface="Arial MT"/>
                <a:cs typeface="Arial MT"/>
              </a:rPr>
              <a:t> </a:t>
            </a:r>
            <a:r>
              <a:rPr sz="2200" spc="60" dirty="0">
                <a:solidFill>
                  <a:srgbClr val="EFECE7"/>
                </a:solidFill>
                <a:latin typeface="Arial MT"/>
                <a:cs typeface="Arial MT"/>
              </a:rPr>
              <a:t>strong </a:t>
            </a:r>
            <a:r>
              <a:rPr sz="2200" spc="85" dirty="0">
                <a:solidFill>
                  <a:srgbClr val="EFECE7"/>
                </a:solidFill>
                <a:latin typeface="Arial MT"/>
                <a:cs typeface="Arial MT"/>
              </a:rPr>
              <a:t>for </a:t>
            </a:r>
            <a:r>
              <a:rPr sz="2200" spc="60" dirty="0">
                <a:solidFill>
                  <a:srgbClr val="EFECE7"/>
                </a:solidFill>
                <a:latin typeface="Arial MT"/>
                <a:cs typeface="Arial MT"/>
              </a:rPr>
              <a:t>buyers </a:t>
            </a:r>
            <a:r>
              <a:rPr sz="2200" spc="155" dirty="0">
                <a:solidFill>
                  <a:srgbClr val="EFECE7"/>
                </a:solidFill>
                <a:latin typeface="Arial MT"/>
                <a:cs typeface="Arial MT"/>
              </a:rPr>
              <a:t>to </a:t>
            </a:r>
            <a:r>
              <a:rPr sz="2200" spc="65" dirty="0">
                <a:solidFill>
                  <a:srgbClr val="EFECE7"/>
                </a:solidFill>
                <a:latin typeface="Arial MT"/>
                <a:cs typeface="Arial MT"/>
              </a:rPr>
              <a:t>understand </a:t>
            </a:r>
            <a:r>
              <a:rPr sz="2200" spc="70" dirty="0">
                <a:solidFill>
                  <a:srgbClr val="EFECE7"/>
                </a:solidFill>
                <a:latin typeface="Arial MT"/>
                <a:cs typeface="Arial MT"/>
              </a:rPr>
              <a:t>what </a:t>
            </a:r>
            <a:r>
              <a:rPr sz="2200" spc="100" dirty="0">
                <a:solidFill>
                  <a:srgbClr val="EFECE7"/>
                </a:solidFill>
                <a:latin typeface="Arial MT"/>
                <a:cs typeface="Arial MT"/>
              </a:rPr>
              <a:t>they </a:t>
            </a:r>
            <a:r>
              <a:rPr sz="2200" spc="114" dirty="0">
                <a:solidFill>
                  <a:srgbClr val="EFECE7"/>
                </a:solidFill>
                <a:latin typeface="Arial MT"/>
                <a:cs typeface="Arial MT"/>
              </a:rPr>
              <a:t>do </a:t>
            </a:r>
            <a:r>
              <a:rPr sz="2200" spc="45" dirty="0">
                <a:solidFill>
                  <a:srgbClr val="EFECE7"/>
                </a:solidFill>
                <a:latin typeface="Arial MT"/>
                <a:cs typeface="Arial MT"/>
              </a:rPr>
              <a:t>and </a:t>
            </a:r>
            <a:r>
              <a:rPr sz="2200" spc="35" dirty="0">
                <a:solidFill>
                  <a:srgbClr val="EFECE7"/>
                </a:solidFill>
                <a:latin typeface="Arial MT"/>
                <a:cs typeface="Arial MT"/>
              </a:rPr>
              <a:t>in </a:t>
            </a:r>
            <a:r>
              <a:rPr sz="2200" spc="70" dirty="0">
                <a:solidFill>
                  <a:srgbClr val="EFECE7"/>
                </a:solidFill>
                <a:latin typeface="Arial MT"/>
                <a:cs typeface="Arial MT"/>
              </a:rPr>
              <a:t>what </a:t>
            </a:r>
            <a:r>
              <a:rPr sz="2200" spc="75" dirty="0">
                <a:solidFill>
                  <a:srgbClr val="EFECE7"/>
                </a:solidFill>
                <a:latin typeface="Arial MT"/>
                <a:cs typeface="Arial MT"/>
              </a:rPr>
              <a:t> </a:t>
            </a:r>
            <a:r>
              <a:rPr sz="2200" spc="100" dirty="0">
                <a:solidFill>
                  <a:srgbClr val="EFECE7"/>
                </a:solidFill>
                <a:latin typeface="Arial MT"/>
                <a:cs typeface="Arial MT"/>
              </a:rPr>
              <a:t>they </a:t>
            </a:r>
            <a:r>
              <a:rPr sz="2200" spc="15" dirty="0">
                <a:solidFill>
                  <a:srgbClr val="EFECE7"/>
                </a:solidFill>
                <a:latin typeface="Arial MT"/>
                <a:cs typeface="Arial MT"/>
              </a:rPr>
              <a:t>are </a:t>
            </a:r>
            <a:r>
              <a:rPr sz="2200" spc="35" dirty="0">
                <a:solidFill>
                  <a:srgbClr val="EFECE7"/>
                </a:solidFill>
                <a:latin typeface="Arial MT"/>
                <a:cs typeface="Arial MT"/>
              </a:rPr>
              <a:t>experts. </a:t>
            </a:r>
            <a:r>
              <a:rPr sz="2200" spc="10" dirty="0">
                <a:solidFill>
                  <a:srgbClr val="EFECE7"/>
                </a:solidFill>
                <a:latin typeface="Arial MT"/>
                <a:cs typeface="Arial MT"/>
              </a:rPr>
              <a:t>Buyers </a:t>
            </a:r>
            <a:r>
              <a:rPr sz="2200" spc="45" dirty="0">
                <a:solidFill>
                  <a:srgbClr val="EFECE7"/>
                </a:solidFill>
                <a:latin typeface="Arial MT"/>
                <a:cs typeface="Arial MT"/>
              </a:rPr>
              <a:t>can </a:t>
            </a:r>
            <a:r>
              <a:rPr sz="2200" spc="35" dirty="0">
                <a:solidFill>
                  <a:srgbClr val="EFECE7"/>
                </a:solidFill>
                <a:latin typeface="Arial MT"/>
                <a:cs typeface="Arial MT"/>
              </a:rPr>
              <a:t>hire </a:t>
            </a:r>
            <a:r>
              <a:rPr sz="2200" spc="-35" dirty="0">
                <a:solidFill>
                  <a:srgbClr val="EFECE7"/>
                </a:solidFill>
                <a:latin typeface="Arial MT"/>
                <a:cs typeface="Arial MT"/>
              </a:rPr>
              <a:t>a </a:t>
            </a:r>
            <a:r>
              <a:rPr sz="2200" spc="45" dirty="0">
                <a:solidFill>
                  <a:srgbClr val="EFECE7"/>
                </a:solidFill>
                <a:latin typeface="Arial MT"/>
                <a:cs typeface="Arial MT"/>
              </a:rPr>
              <a:t>journalist </a:t>
            </a:r>
            <a:r>
              <a:rPr sz="2200" spc="50" dirty="0">
                <a:solidFill>
                  <a:srgbClr val="EFECE7"/>
                </a:solidFill>
                <a:latin typeface="Arial MT"/>
                <a:cs typeface="Arial MT"/>
              </a:rPr>
              <a:t>on </a:t>
            </a:r>
            <a:r>
              <a:rPr sz="2200" spc="-35" dirty="0">
                <a:solidFill>
                  <a:srgbClr val="EFECE7"/>
                </a:solidFill>
                <a:latin typeface="Arial MT"/>
                <a:cs typeface="Arial MT"/>
              </a:rPr>
              <a:t>a </a:t>
            </a:r>
            <a:r>
              <a:rPr sz="2200" spc="10" dirty="0">
                <a:solidFill>
                  <a:srgbClr val="EFECE7"/>
                </a:solidFill>
                <a:latin typeface="Arial MT"/>
                <a:cs typeface="Arial MT"/>
              </a:rPr>
              <a:t>single </a:t>
            </a:r>
            <a:r>
              <a:rPr sz="2200" spc="65" dirty="0">
                <a:solidFill>
                  <a:srgbClr val="EFECE7"/>
                </a:solidFill>
                <a:latin typeface="Arial MT"/>
                <a:cs typeface="Arial MT"/>
              </a:rPr>
              <a:t>or </a:t>
            </a:r>
            <a:r>
              <a:rPr sz="2200" spc="70" dirty="0">
                <a:solidFill>
                  <a:srgbClr val="EFECE7"/>
                </a:solidFill>
                <a:latin typeface="Arial MT"/>
                <a:cs typeface="Arial MT"/>
              </a:rPr>
              <a:t> </a:t>
            </a:r>
            <a:r>
              <a:rPr sz="2200" spc="75" dirty="0">
                <a:solidFill>
                  <a:srgbClr val="EFECE7"/>
                </a:solidFill>
                <a:latin typeface="Arial MT"/>
                <a:cs typeface="Arial MT"/>
              </a:rPr>
              <a:t>multiple</a:t>
            </a:r>
            <a:r>
              <a:rPr sz="2200" spc="-20" dirty="0">
                <a:solidFill>
                  <a:srgbClr val="EFECE7"/>
                </a:solidFill>
                <a:latin typeface="Arial MT"/>
                <a:cs typeface="Arial MT"/>
              </a:rPr>
              <a:t> </a:t>
            </a:r>
            <a:r>
              <a:rPr sz="2200" spc="105" dirty="0">
                <a:solidFill>
                  <a:srgbClr val="EFECE7"/>
                </a:solidFill>
                <a:latin typeface="Arial MT"/>
                <a:cs typeface="Arial MT"/>
              </a:rPr>
              <a:t>project</a:t>
            </a:r>
            <a:r>
              <a:rPr sz="2200" spc="-15" dirty="0">
                <a:solidFill>
                  <a:srgbClr val="EFECE7"/>
                </a:solidFill>
                <a:latin typeface="Arial MT"/>
                <a:cs typeface="Arial MT"/>
              </a:rPr>
              <a:t> </a:t>
            </a:r>
            <a:r>
              <a:rPr sz="2200" spc="25" dirty="0">
                <a:solidFill>
                  <a:srgbClr val="EFECE7"/>
                </a:solidFill>
                <a:latin typeface="Arial MT"/>
                <a:cs typeface="Arial MT"/>
              </a:rPr>
              <a:t>basis</a:t>
            </a:r>
            <a:r>
              <a:rPr sz="2200" spc="-15" dirty="0">
                <a:solidFill>
                  <a:srgbClr val="EFECE7"/>
                </a:solidFill>
                <a:latin typeface="Arial MT"/>
                <a:cs typeface="Arial MT"/>
              </a:rPr>
              <a:t> </a:t>
            </a:r>
            <a:r>
              <a:rPr sz="2200" spc="65" dirty="0">
                <a:solidFill>
                  <a:srgbClr val="EFECE7"/>
                </a:solidFill>
                <a:latin typeface="Arial MT"/>
                <a:cs typeface="Arial MT"/>
              </a:rPr>
              <a:t>or</a:t>
            </a:r>
            <a:r>
              <a:rPr sz="2200" spc="-20" dirty="0">
                <a:solidFill>
                  <a:srgbClr val="EFECE7"/>
                </a:solidFill>
                <a:latin typeface="Arial MT"/>
                <a:cs typeface="Arial MT"/>
              </a:rPr>
              <a:t> </a:t>
            </a:r>
            <a:r>
              <a:rPr sz="2200" spc="90" dirty="0">
                <a:solidFill>
                  <a:srgbClr val="EFECE7"/>
                </a:solidFill>
                <a:latin typeface="Arial MT"/>
                <a:cs typeface="Arial MT"/>
              </a:rPr>
              <a:t>short-term,</a:t>
            </a:r>
            <a:r>
              <a:rPr sz="2200" spc="-15" dirty="0">
                <a:solidFill>
                  <a:srgbClr val="EFECE7"/>
                </a:solidFill>
                <a:latin typeface="Arial MT"/>
                <a:cs typeface="Arial MT"/>
              </a:rPr>
              <a:t> </a:t>
            </a:r>
            <a:r>
              <a:rPr sz="2200" spc="70" dirty="0">
                <a:solidFill>
                  <a:srgbClr val="EFECE7"/>
                </a:solidFill>
                <a:latin typeface="Arial MT"/>
                <a:cs typeface="Arial MT"/>
              </a:rPr>
              <a:t>long-term,</a:t>
            </a:r>
            <a:r>
              <a:rPr sz="2200" spc="-15" dirty="0">
                <a:solidFill>
                  <a:srgbClr val="EFECE7"/>
                </a:solidFill>
                <a:latin typeface="Arial MT"/>
                <a:cs typeface="Arial MT"/>
              </a:rPr>
              <a:t> </a:t>
            </a:r>
            <a:r>
              <a:rPr sz="2200" spc="45" dirty="0">
                <a:solidFill>
                  <a:srgbClr val="EFECE7"/>
                </a:solidFill>
                <a:latin typeface="Arial MT"/>
                <a:cs typeface="Arial MT"/>
              </a:rPr>
              <a:t>and</a:t>
            </a:r>
            <a:r>
              <a:rPr sz="2200" spc="-15" dirty="0">
                <a:solidFill>
                  <a:srgbClr val="EFECE7"/>
                </a:solidFill>
                <a:latin typeface="Arial MT"/>
                <a:cs typeface="Arial MT"/>
              </a:rPr>
              <a:t> </a:t>
            </a:r>
            <a:r>
              <a:rPr sz="2200" spc="110" dirty="0">
                <a:solidFill>
                  <a:srgbClr val="EFECE7"/>
                </a:solidFill>
                <a:latin typeface="Arial MT"/>
                <a:cs typeface="Arial MT"/>
              </a:rPr>
              <a:t>contract </a:t>
            </a:r>
            <a:r>
              <a:rPr sz="2200" spc="-600" dirty="0">
                <a:solidFill>
                  <a:srgbClr val="EFECE7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EFECE7"/>
                </a:solidFill>
                <a:latin typeface="Arial MT"/>
                <a:cs typeface="Arial MT"/>
              </a:rPr>
              <a:t>basis. </a:t>
            </a:r>
            <a:r>
              <a:rPr sz="2200" spc="35" dirty="0">
                <a:solidFill>
                  <a:srgbClr val="EFECE7"/>
                </a:solidFill>
                <a:latin typeface="Arial MT"/>
                <a:cs typeface="Arial MT"/>
              </a:rPr>
              <a:t>Journalists </a:t>
            </a:r>
            <a:r>
              <a:rPr sz="2200" spc="45" dirty="0">
                <a:solidFill>
                  <a:srgbClr val="EFECE7"/>
                </a:solidFill>
                <a:latin typeface="Arial MT"/>
                <a:cs typeface="Arial MT"/>
              </a:rPr>
              <a:t>can </a:t>
            </a:r>
            <a:r>
              <a:rPr sz="2200" spc="50" dirty="0">
                <a:solidFill>
                  <a:srgbClr val="EFECE7"/>
                </a:solidFill>
                <a:latin typeface="Arial MT"/>
                <a:cs typeface="Arial MT"/>
              </a:rPr>
              <a:t>work on </a:t>
            </a:r>
            <a:r>
              <a:rPr sz="2200" spc="-35" dirty="0">
                <a:solidFill>
                  <a:srgbClr val="EFECE7"/>
                </a:solidFill>
                <a:latin typeface="Arial MT"/>
                <a:cs typeface="Arial MT"/>
              </a:rPr>
              <a:t>a </a:t>
            </a:r>
            <a:r>
              <a:rPr sz="2200" spc="10" dirty="0">
                <a:solidFill>
                  <a:srgbClr val="EFECE7"/>
                </a:solidFill>
                <a:latin typeface="Arial MT"/>
                <a:cs typeface="Arial MT"/>
              </a:rPr>
              <a:t>single </a:t>
            </a:r>
            <a:r>
              <a:rPr sz="2200" spc="65" dirty="0">
                <a:solidFill>
                  <a:srgbClr val="EFECE7"/>
                </a:solidFill>
                <a:latin typeface="Arial MT"/>
                <a:cs typeface="Arial MT"/>
              </a:rPr>
              <a:t>or </a:t>
            </a:r>
            <a:r>
              <a:rPr sz="2200" spc="75" dirty="0">
                <a:solidFill>
                  <a:srgbClr val="EFECE7"/>
                </a:solidFill>
                <a:latin typeface="Arial MT"/>
                <a:cs typeface="Arial MT"/>
              </a:rPr>
              <a:t>multiple </a:t>
            </a:r>
            <a:r>
              <a:rPr sz="2200" spc="105" dirty="0">
                <a:solidFill>
                  <a:srgbClr val="EFECE7"/>
                </a:solidFill>
                <a:latin typeface="Arial MT"/>
                <a:cs typeface="Arial MT"/>
              </a:rPr>
              <a:t>project </a:t>
            </a:r>
            <a:r>
              <a:rPr sz="2200" spc="110" dirty="0">
                <a:solidFill>
                  <a:srgbClr val="EFECE7"/>
                </a:solidFill>
                <a:latin typeface="Arial MT"/>
                <a:cs typeface="Arial MT"/>
              </a:rPr>
              <a:t> </a:t>
            </a:r>
            <a:r>
              <a:rPr sz="2200" spc="25" dirty="0">
                <a:solidFill>
                  <a:srgbClr val="EFECE7"/>
                </a:solidFill>
                <a:latin typeface="Arial MT"/>
                <a:cs typeface="Arial MT"/>
              </a:rPr>
              <a:t>basis</a:t>
            </a:r>
            <a:r>
              <a:rPr sz="2200" spc="-30" dirty="0">
                <a:solidFill>
                  <a:srgbClr val="EFECE7"/>
                </a:solidFill>
                <a:latin typeface="Arial MT"/>
                <a:cs typeface="Arial MT"/>
              </a:rPr>
              <a:t> </a:t>
            </a:r>
            <a:r>
              <a:rPr sz="2200" spc="65" dirty="0">
                <a:solidFill>
                  <a:srgbClr val="EFECE7"/>
                </a:solidFill>
                <a:latin typeface="Arial MT"/>
                <a:cs typeface="Arial MT"/>
              </a:rPr>
              <a:t>or</a:t>
            </a:r>
            <a:r>
              <a:rPr sz="2200" spc="-30" dirty="0">
                <a:solidFill>
                  <a:srgbClr val="EFECE7"/>
                </a:solidFill>
                <a:latin typeface="Arial MT"/>
                <a:cs typeface="Arial MT"/>
              </a:rPr>
              <a:t> </a:t>
            </a:r>
            <a:r>
              <a:rPr sz="2200" spc="50" dirty="0">
                <a:solidFill>
                  <a:srgbClr val="EFECE7"/>
                </a:solidFill>
                <a:latin typeface="Arial MT"/>
                <a:cs typeface="Arial MT"/>
              </a:rPr>
              <a:t>on</a:t>
            </a:r>
            <a:r>
              <a:rPr sz="2200" spc="-30" dirty="0">
                <a:solidFill>
                  <a:srgbClr val="EFECE7"/>
                </a:solidFill>
                <a:latin typeface="Arial MT"/>
                <a:cs typeface="Arial MT"/>
              </a:rPr>
              <a:t> </a:t>
            </a:r>
            <a:r>
              <a:rPr sz="2200" spc="90" dirty="0">
                <a:solidFill>
                  <a:srgbClr val="EFECE7"/>
                </a:solidFill>
                <a:latin typeface="Arial MT"/>
                <a:cs typeface="Arial MT"/>
              </a:rPr>
              <a:t>short-term,</a:t>
            </a:r>
            <a:r>
              <a:rPr sz="2200" spc="-30" dirty="0">
                <a:solidFill>
                  <a:srgbClr val="EFECE7"/>
                </a:solidFill>
                <a:latin typeface="Arial MT"/>
                <a:cs typeface="Arial MT"/>
              </a:rPr>
              <a:t> </a:t>
            </a:r>
            <a:r>
              <a:rPr sz="2200" spc="70" dirty="0">
                <a:solidFill>
                  <a:srgbClr val="EFECE7"/>
                </a:solidFill>
                <a:latin typeface="Arial MT"/>
                <a:cs typeface="Arial MT"/>
              </a:rPr>
              <a:t>long-term,</a:t>
            </a:r>
            <a:r>
              <a:rPr sz="2200" spc="-25" dirty="0">
                <a:solidFill>
                  <a:srgbClr val="EFECE7"/>
                </a:solidFill>
                <a:latin typeface="Arial MT"/>
                <a:cs typeface="Arial MT"/>
              </a:rPr>
              <a:t> </a:t>
            </a:r>
            <a:r>
              <a:rPr sz="2200" spc="45" dirty="0">
                <a:solidFill>
                  <a:srgbClr val="EFECE7"/>
                </a:solidFill>
                <a:latin typeface="Arial MT"/>
                <a:cs typeface="Arial MT"/>
              </a:rPr>
              <a:t>and</a:t>
            </a:r>
            <a:r>
              <a:rPr sz="2200" spc="-30" dirty="0">
                <a:solidFill>
                  <a:srgbClr val="EFECE7"/>
                </a:solidFill>
                <a:latin typeface="Arial MT"/>
                <a:cs typeface="Arial MT"/>
              </a:rPr>
              <a:t> </a:t>
            </a:r>
            <a:r>
              <a:rPr sz="2200" spc="110" dirty="0">
                <a:solidFill>
                  <a:srgbClr val="EFECE7"/>
                </a:solidFill>
                <a:latin typeface="Arial MT"/>
                <a:cs typeface="Arial MT"/>
              </a:rPr>
              <a:t>contract</a:t>
            </a:r>
            <a:r>
              <a:rPr sz="2200" spc="-30" dirty="0">
                <a:solidFill>
                  <a:srgbClr val="EFECE7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EFECE7"/>
                </a:solidFill>
                <a:latin typeface="Arial MT"/>
                <a:cs typeface="Arial MT"/>
              </a:rPr>
              <a:t>bases.</a:t>
            </a:r>
            <a:endParaRPr sz="22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28774" y="1269256"/>
            <a:ext cx="1285875" cy="323850"/>
          </a:xfrm>
          <a:custGeom>
            <a:avLst/>
            <a:gdLst/>
            <a:ahLst/>
            <a:cxnLst/>
            <a:rect l="l" t="t" r="r" b="b"/>
            <a:pathLst>
              <a:path w="1285875" h="323850">
                <a:moveTo>
                  <a:pt x="160715" y="323849"/>
                </a:moveTo>
                <a:lnTo>
                  <a:pt x="117979" y="318068"/>
                </a:lnTo>
                <a:lnTo>
                  <a:pt x="79584" y="301750"/>
                </a:lnTo>
                <a:lnTo>
                  <a:pt x="47059" y="276436"/>
                </a:lnTo>
                <a:lnTo>
                  <a:pt x="21934" y="243667"/>
                </a:lnTo>
                <a:lnTo>
                  <a:pt x="5738" y="204983"/>
                </a:lnTo>
                <a:lnTo>
                  <a:pt x="0" y="161924"/>
                </a:lnTo>
                <a:lnTo>
                  <a:pt x="5738" y="118866"/>
                </a:lnTo>
                <a:lnTo>
                  <a:pt x="21934" y="80182"/>
                </a:lnTo>
                <a:lnTo>
                  <a:pt x="47059" y="47413"/>
                </a:lnTo>
                <a:lnTo>
                  <a:pt x="79584" y="22099"/>
                </a:lnTo>
                <a:lnTo>
                  <a:pt x="117979" y="5781"/>
                </a:lnTo>
                <a:lnTo>
                  <a:pt x="160715" y="0"/>
                </a:lnTo>
                <a:lnTo>
                  <a:pt x="203452" y="5781"/>
                </a:lnTo>
                <a:lnTo>
                  <a:pt x="241847" y="22099"/>
                </a:lnTo>
                <a:lnTo>
                  <a:pt x="274371" y="47413"/>
                </a:lnTo>
                <a:lnTo>
                  <a:pt x="299496" y="80182"/>
                </a:lnTo>
                <a:lnTo>
                  <a:pt x="315693" y="118866"/>
                </a:lnTo>
                <a:lnTo>
                  <a:pt x="321431" y="161924"/>
                </a:lnTo>
                <a:lnTo>
                  <a:pt x="315693" y="204983"/>
                </a:lnTo>
                <a:lnTo>
                  <a:pt x="299496" y="243667"/>
                </a:lnTo>
                <a:lnTo>
                  <a:pt x="274371" y="276436"/>
                </a:lnTo>
                <a:lnTo>
                  <a:pt x="241847" y="301750"/>
                </a:lnTo>
                <a:lnTo>
                  <a:pt x="203452" y="318068"/>
                </a:lnTo>
                <a:lnTo>
                  <a:pt x="160715" y="323849"/>
                </a:lnTo>
                <a:close/>
              </a:path>
              <a:path w="1285875" h="323850">
                <a:moveTo>
                  <a:pt x="1125010" y="323849"/>
                </a:moveTo>
                <a:lnTo>
                  <a:pt x="1082273" y="318068"/>
                </a:lnTo>
                <a:lnTo>
                  <a:pt x="1043878" y="301750"/>
                </a:lnTo>
                <a:lnTo>
                  <a:pt x="1011354" y="276436"/>
                </a:lnTo>
                <a:lnTo>
                  <a:pt x="986229" y="243667"/>
                </a:lnTo>
                <a:lnTo>
                  <a:pt x="970033" y="204983"/>
                </a:lnTo>
                <a:lnTo>
                  <a:pt x="964294" y="161924"/>
                </a:lnTo>
                <a:lnTo>
                  <a:pt x="970033" y="118866"/>
                </a:lnTo>
                <a:lnTo>
                  <a:pt x="986229" y="80182"/>
                </a:lnTo>
                <a:lnTo>
                  <a:pt x="1011354" y="47413"/>
                </a:lnTo>
                <a:lnTo>
                  <a:pt x="1043878" y="22099"/>
                </a:lnTo>
                <a:lnTo>
                  <a:pt x="1082273" y="5781"/>
                </a:lnTo>
                <a:lnTo>
                  <a:pt x="1125010" y="0"/>
                </a:lnTo>
                <a:lnTo>
                  <a:pt x="1167747" y="5781"/>
                </a:lnTo>
                <a:lnTo>
                  <a:pt x="1206142" y="22099"/>
                </a:lnTo>
                <a:lnTo>
                  <a:pt x="1238666" y="47413"/>
                </a:lnTo>
                <a:lnTo>
                  <a:pt x="1263791" y="80182"/>
                </a:lnTo>
                <a:lnTo>
                  <a:pt x="1279987" y="118866"/>
                </a:lnTo>
                <a:lnTo>
                  <a:pt x="1285726" y="161924"/>
                </a:lnTo>
                <a:lnTo>
                  <a:pt x="1279987" y="204983"/>
                </a:lnTo>
                <a:lnTo>
                  <a:pt x="1263791" y="243667"/>
                </a:lnTo>
                <a:lnTo>
                  <a:pt x="1238666" y="276436"/>
                </a:lnTo>
                <a:lnTo>
                  <a:pt x="1206142" y="301750"/>
                </a:lnTo>
                <a:lnTo>
                  <a:pt x="1167747" y="318068"/>
                </a:lnTo>
                <a:lnTo>
                  <a:pt x="1125010" y="323849"/>
                </a:lnTo>
                <a:close/>
              </a:path>
              <a:path w="1285875" h="323850">
                <a:moveTo>
                  <a:pt x="642863" y="323849"/>
                </a:moveTo>
                <a:lnTo>
                  <a:pt x="600126" y="318068"/>
                </a:lnTo>
                <a:lnTo>
                  <a:pt x="561731" y="301750"/>
                </a:lnTo>
                <a:lnTo>
                  <a:pt x="529206" y="276436"/>
                </a:lnTo>
                <a:lnTo>
                  <a:pt x="504082" y="243667"/>
                </a:lnTo>
                <a:lnTo>
                  <a:pt x="487885" y="204983"/>
                </a:lnTo>
                <a:lnTo>
                  <a:pt x="482147" y="161924"/>
                </a:lnTo>
                <a:lnTo>
                  <a:pt x="487885" y="118866"/>
                </a:lnTo>
                <a:lnTo>
                  <a:pt x="504082" y="80182"/>
                </a:lnTo>
                <a:lnTo>
                  <a:pt x="529206" y="47413"/>
                </a:lnTo>
                <a:lnTo>
                  <a:pt x="561731" y="22099"/>
                </a:lnTo>
                <a:lnTo>
                  <a:pt x="600126" y="5781"/>
                </a:lnTo>
                <a:lnTo>
                  <a:pt x="642863" y="0"/>
                </a:lnTo>
                <a:lnTo>
                  <a:pt x="685599" y="5781"/>
                </a:lnTo>
                <a:lnTo>
                  <a:pt x="723994" y="22099"/>
                </a:lnTo>
                <a:lnTo>
                  <a:pt x="756519" y="47413"/>
                </a:lnTo>
                <a:lnTo>
                  <a:pt x="781644" y="80182"/>
                </a:lnTo>
                <a:lnTo>
                  <a:pt x="797840" y="118866"/>
                </a:lnTo>
                <a:lnTo>
                  <a:pt x="803578" y="161924"/>
                </a:lnTo>
                <a:lnTo>
                  <a:pt x="797840" y="204983"/>
                </a:lnTo>
                <a:lnTo>
                  <a:pt x="781644" y="243667"/>
                </a:lnTo>
                <a:lnTo>
                  <a:pt x="756519" y="276436"/>
                </a:lnTo>
                <a:lnTo>
                  <a:pt x="723994" y="301750"/>
                </a:lnTo>
                <a:lnTo>
                  <a:pt x="685599" y="318068"/>
                </a:lnTo>
                <a:lnTo>
                  <a:pt x="642863" y="323849"/>
                </a:lnTo>
                <a:close/>
              </a:path>
            </a:pathLst>
          </a:custGeom>
          <a:solidFill>
            <a:srgbClr val="ECB92A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7720421" y="0"/>
            <a:ext cx="10567670" cy="10287000"/>
            <a:chOff x="7720421" y="0"/>
            <a:chExt cx="10567670" cy="10287000"/>
          </a:xfrm>
        </p:grpSpPr>
        <p:sp>
          <p:nvSpPr>
            <p:cNvPr id="4" name="object 4"/>
            <p:cNvSpPr/>
            <p:nvPr/>
          </p:nvSpPr>
          <p:spPr>
            <a:xfrm>
              <a:off x="7720421" y="0"/>
              <a:ext cx="5692775" cy="2893695"/>
            </a:xfrm>
            <a:custGeom>
              <a:avLst/>
              <a:gdLst/>
              <a:ahLst/>
              <a:cxnLst/>
              <a:rect l="l" t="t" r="r" b="b"/>
              <a:pathLst>
                <a:path w="5692775" h="2893695">
                  <a:moveTo>
                    <a:pt x="5558942" y="68096"/>
                  </a:moveTo>
                  <a:lnTo>
                    <a:pt x="5540311" y="42511"/>
                  </a:lnTo>
                  <a:lnTo>
                    <a:pt x="5533109" y="12597"/>
                  </a:lnTo>
                  <a:lnTo>
                    <a:pt x="5534931" y="0"/>
                  </a:lnTo>
                  <a:lnTo>
                    <a:pt x="5691360" y="0"/>
                  </a:lnTo>
                  <a:lnTo>
                    <a:pt x="5692644" y="5334"/>
                  </a:lnTo>
                  <a:lnTo>
                    <a:pt x="5688242" y="35776"/>
                  </a:lnTo>
                  <a:lnTo>
                    <a:pt x="5672058" y="62946"/>
                  </a:lnTo>
                  <a:lnTo>
                    <a:pt x="5646487" y="81553"/>
                  </a:lnTo>
                  <a:lnTo>
                    <a:pt x="5616577" y="88730"/>
                  </a:lnTo>
                  <a:lnTo>
                    <a:pt x="5586128" y="84301"/>
                  </a:lnTo>
                  <a:lnTo>
                    <a:pt x="5558942" y="68096"/>
                  </a:lnTo>
                  <a:close/>
                </a:path>
                <a:path w="5692775" h="2893695">
                  <a:moveTo>
                    <a:pt x="4190445" y="74792"/>
                  </a:moveTo>
                  <a:lnTo>
                    <a:pt x="4171814" y="49207"/>
                  </a:lnTo>
                  <a:lnTo>
                    <a:pt x="4164612" y="19293"/>
                  </a:lnTo>
                  <a:lnTo>
                    <a:pt x="4167402" y="0"/>
                  </a:lnTo>
                  <a:lnTo>
                    <a:pt x="4321595" y="0"/>
                  </a:lnTo>
                  <a:lnTo>
                    <a:pt x="4324566" y="12412"/>
                  </a:lnTo>
                  <a:lnTo>
                    <a:pt x="4319902" y="42616"/>
                  </a:lnTo>
                  <a:lnTo>
                    <a:pt x="4303561" y="69642"/>
                  </a:lnTo>
                  <a:lnTo>
                    <a:pt x="4277990" y="88250"/>
                  </a:lnTo>
                  <a:lnTo>
                    <a:pt x="4248080" y="95426"/>
                  </a:lnTo>
                  <a:lnTo>
                    <a:pt x="4217631" y="90998"/>
                  </a:lnTo>
                  <a:lnTo>
                    <a:pt x="4190445" y="74792"/>
                  </a:lnTo>
                  <a:close/>
                </a:path>
                <a:path w="5692775" h="2893695">
                  <a:moveTo>
                    <a:pt x="4935236" y="754133"/>
                  </a:moveTo>
                  <a:lnTo>
                    <a:pt x="4916605" y="728549"/>
                  </a:lnTo>
                  <a:lnTo>
                    <a:pt x="4909403" y="698635"/>
                  </a:lnTo>
                  <a:lnTo>
                    <a:pt x="4913805" y="668192"/>
                  </a:lnTo>
                  <a:lnTo>
                    <a:pt x="4929994" y="641019"/>
                  </a:lnTo>
                  <a:lnTo>
                    <a:pt x="4955560" y="622415"/>
                  </a:lnTo>
                  <a:lnTo>
                    <a:pt x="4985470" y="615238"/>
                  </a:lnTo>
                  <a:lnTo>
                    <a:pt x="5015919" y="619667"/>
                  </a:lnTo>
                  <a:lnTo>
                    <a:pt x="5043105" y="635873"/>
                  </a:lnTo>
                  <a:lnTo>
                    <a:pt x="5061736" y="661457"/>
                  </a:lnTo>
                  <a:lnTo>
                    <a:pt x="5068938" y="691372"/>
                  </a:lnTo>
                  <a:lnTo>
                    <a:pt x="5064536" y="721814"/>
                  </a:lnTo>
                  <a:lnTo>
                    <a:pt x="5048350" y="748982"/>
                  </a:lnTo>
                  <a:lnTo>
                    <a:pt x="5022781" y="767591"/>
                  </a:lnTo>
                  <a:lnTo>
                    <a:pt x="4992871" y="774767"/>
                  </a:lnTo>
                  <a:lnTo>
                    <a:pt x="4962422" y="770339"/>
                  </a:lnTo>
                  <a:lnTo>
                    <a:pt x="4935236" y="754133"/>
                  </a:lnTo>
                  <a:close/>
                </a:path>
                <a:path w="5692775" h="2893695">
                  <a:moveTo>
                    <a:pt x="2802613" y="102686"/>
                  </a:moveTo>
                  <a:lnTo>
                    <a:pt x="2783982" y="77101"/>
                  </a:lnTo>
                  <a:lnTo>
                    <a:pt x="2776780" y="47187"/>
                  </a:lnTo>
                  <a:lnTo>
                    <a:pt x="2781182" y="16744"/>
                  </a:lnTo>
                  <a:lnTo>
                    <a:pt x="2791156" y="0"/>
                  </a:lnTo>
                  <a:lnTo>
                    <a:pt x="2921824" y="0"/>
                  </a:lnTo>
                  <a:lnTo>
                    <a:pt x="2929113" y="10009"/>
                  </a:lnTo>
                  <a:lnTo>
                    <a:pt x="2936315" y="39924"/>
                  </a:lnTo>
                  <a:lnTo>
                    <a:pt x="2931913" y="70366"/>
                  </a:lnTo>
                  <a:lnTo>
                    <a:pt x="2915729" y="97536"/>
                  </a:lnTo>
                  <a:lnTo>
                    <a:pt x="2890158" y="116144"/>
                  </a:lnTo>
                  <a:lnTo>
                    <a:pt x="2860248" y="123320"/>
                  </a:lnTo>
                  <a:lnTo>
                    <a:pt x="2829799" y="118892"/>
                  </a:lnTo>
                  <a:lnTo>
                    <a:pt x="2802613" y="102686"/>
                  </a:lnTo>
                  <a:close/>
                </a:path>
                <a:path w="5692775" h="2893695">
                  <a:moveTo>
                    <a:pt x="3546288" y="781009"/>
                  </a:moveTo>
                  <a:lnTo>
                    <a:pt x="3527657" y="755424"/>
                  </a:lnTo>
                  <a:lnTo>
                    <a:pt x="3520454" y="725510"/>
                  </a:lnTo>
                  <a:lnTo>
                    <a:pt x="3524857" y="695067"/>
                  </a:lnTo>
                  <a:lnTo>
                    <a:pt x="3541041" y="667898"/>
                  </a:lnTo>
                  <a:lnTo>
                    <a:pt x="3566611" y="649290"/>
                  </a:lnTo>
                  <a:lnTo>
                    <a:pt x="3596522" y="642114"/>
                  </a:lnTo>
                  <a:lnTo>
                    <a:pt x="3626971" y="646542"/>
                  </a:lnTo>
                  <a:lnTo>
                    <a:pt x="3654156" y="662748"/>
                  </a:lnTo>
                  <a:lnTo>
                    <a:pt x="3673259" y="688762"/>
                  </a:lnTo>
                  <a:lnTo>
                    <a:pt x="3680409" y="718629"/>
                  </a:lnTo>
                  <a:lnTo>
                    <a:pt x="3675744" y="748833"/>
                  </a:lnTo>
                  <a:lnTo>
                    <a:pt x="3659403" y="775859"/>
                  </a:lnTo>
                  <a:lnTo>
                    <a:pt x="3633833" y="794467"/>
                  </a:lnTo>
                  <a:lnTo>
                    <a:pt x="3603922" y="801643"/>
                  </a:lnTo>
                  <a:lnTo>
                    <a:pt x="3573473" y="797215"/>
                  </a:lnTo>
                  <a:lnTo>
                    <a:pt x="3546288" y="781009"/>
                  </a:lnTo>
                  <a:close/>
                </a:path>
                <a:path w="5692775" h="2893695">
                  <a:moveTo>
                    <a:pt x="4291079" y="1460350"/>
                  </a:moveTo>
                  <a:lnTo>
                    <a:pt x="4272448" y="1434766"/>
                  </a:lnTo>
                  <a:lnTo>
                    <a:pt x="4265245" y="1404852"/>
                  </a:lnTo>
                  <a:lnTo>
                    <a:pt x="4269648" y="1374409"/>
                  </a:lnTo>
                  <a:lnTo>
                    <a:pt x="4285836" y="1347236"/>
                  </a:lnTo>
                  <a:lnTo>
                    <a:pt x="4311402" y="1328632"/>
                  </a:lnTo>
                  <a:lnTo>
                    <a:pt x="4341313" y="1321455"/>
                  </a:lnTo>
                  <a:lnTo>
                    <a:pt x="4371762" y="1325884"/>
                  </a:lnTo>
                  <a:lnTo>
                    <a:pt x="4398947" y="1342090"/>
                  </a:lnTo>
                  <a:lnTo>
                    <a:pt x="4417578" y="1367674"/>
                  </a:lnTo>
                  <a:lnTo>
                    <a:pt x="4424781" y="1397589"/>
                  </a:lnTo>
                  <a:lnTo>
                    <a:pt x="4420378" y="1428031"/>
                  </a:lnTo>
                  <a:lnTo>
                    <a:pt x="4404193" y="1455199"/>
                  </a:lnTo>
                  <a:lnTo>
                    <a:pt x="4378624" y="1473808"/>
                  </a:lnTo>
                  <a:lnTo>
                    <a:pt x="4348713" y="1480985"/>
                  </a:lnTo>
                  <a:lnTo>
                    <a:pt x="4318264" y="1476556"/>
                  </a:lnTo>
                  <a:lnTo>
                    <a:pt x="4291079" y="1460350"/>
                  </a:lnTo>
                  <a:close/>
                </a:path>
                <a:path w="5692775" h="2893695">
                  <a:moveTo>
                    <a:pt x="1431982" y="109479"/>
                  </a:moveTo>
                  <a:lnTo>
                    <a:pt x="1413351" y="83894"/>
                  </a:lnTo>
                  <a:lnTo>
                    <a:pt x="1406149" y="53980"/>
                  </a:lnTo>
                  <a:lnTo>
                    <a:pt x="1410551" y="23537"/>
                  </a:lnTo>
                  <a:lnTo>
                    <a:pt x="1424572" y="0"/>
                  </a:lnTo>
                  <a:lnTo>
                    <a:pt x="1546299" y="0"/>
                  </a:lnTo>
                  <a:lnTo>
                    <a:pt x="1558953" y="17232"/>
                  </a:lnTo>
                  <a:lnTo>
                    <a:pt x="1566103" y="47099"/>
                  </a:lnTo>
                  <a:lnTo>
                    <a:pt x="1561439" y="77303"/>
                  </a:lnTo>
                  <a:lnTo>
                    <a:pt x="1545098" y="104329"/>
                  </a:lnTo>
                  <a:lnTo>
                    <a:pt x="1519527" y="122937"/>
                  </a:lnTo>
                  <a:lnTo>
                    <a:pt x="1489616" y="130113"/>
                  </a:lnTo>
                  <a:lnTo>
                    <a:pt x="1459168" y="125685"/>
                  </a:lnTo>
                  <a:lnTo>
                    <a:pt x="1431982" y="109479"/>
                  </a:lnTo>
                  <a:close/>
                </a:path>
                <a:path w="5692775" h="2893695">
                  <a:moveTo>
                    <a:pt x="2176773" y="788821"/>
                  </a:moveTo>
                  <a:lnTo>
                    <a:pt x="2158142" y="763236"/>
                  </a:lnTo>
                  <a:lnTo>
                    <a:pt x="2150940" y="733322"/>
                  </a:lnTo>
                  <a:lnTo>
                    <a:pt x="2155342" y="702879"/>
                  </a:lnTo>
                  <a:lnTo>
                    <a:pt x="2171526" y="675710"/>
                  </a:lnTo>
                  <a:lnTo>
                    <a:pt x="2197097" y="657102"/>
                  </a:lnTo>
                  <a:lnTo>
                    <a:pt x="2227007" y="649926"/>
                  </a:lnTo>
                  <a:lnTo>
                    <a:pt x="2257456" y="654354"/>
                  </a:lnTo>
                  <a:lnTo>
                    <a:pt x="2284642" y="670560"/>
                  </a:lnTo>
                  <a:lnTo>
                    <a:pt x="2303273" y="696144"/>
                  </a:lnTo>
                  <a:lnTo>
                    <a:pt x="2310475" y="726059"/>
                  </a:lnTo>
                  <a:lnTo>
                    <a:pt x="2306073" y="756501"/>
                  </a:lnTo>
                  <a:lnTo>
                    <a:pt x="2289889" y="783671"/>
                  </a:lnTo>
                  <a:lnTo>
                    <a:pt x="2264318" y="802279"/>
                  </a:lnTo>
                  <a:lnTo>
                    <a:pt x="2234408" y="809455"/>
                  </a:lnTo>
                  <a:lnTo>
                    <a:pt x="2203959" y="805027"/>
                  </a:lnTo>
                  <a:lnTo>
                    <a:pt x="2176773" y="788821"/>
                  </a:lnTo>
                  <a:close/>
                </a:path>
                <a:path w="5692775" h="2893695">
                  <a:moveTo>
                    <a:pt x="2920448" y="1467144"/>
                  </a:moveTo>
                  <a:lnTo>
                    <a:pt x="2901817" y="1441559"/>
                  </a:lnTo>
                  <a:lnTo>
                    <a:pt x="2894614" y="1411645"/>
                  </a:lnTo>
                  <a:lnTo>
                    <a:pt x="2899017" y="1381202"/>
                  </a:lnTo>
                  <a:lnTo>
                    <a:pt x="2915201" y="1354033"/>
                  </a:lnTo>
                  <a:lnTo>
                    <a:pt x="2940771" y="1335425"/>
                  </a:lnTo>
                  <a:lnTo>
                    <a:pt x="2970682" y="1328249"/>
                  </a:lnTo>
                  <a:lnTo>
                    <a:pt x="3001131" y="1332677"/>
                  </a:lnTo>
                  <a:lnTo>
                    <a:pt x="3028316" y="1348883"/>
                  </a:lnTo>
                  <a:lnTo>
                    <a:pt x="3047575" y="1375041"/>
                  </a:lnTo>
                  <a:lnTo>
                    <a:pt x="3054987" y="1405146"/>
                  </a:lnTo>
                  <a:lnTo>
                    <a:pt x="3050375" y="1435398"/>
                  </a:lnTo>
                  <a:lnTo>
                    <a:pt x="3033563" y="1461994"/>
                  </a:lnTo>
                  <a:lnTo>
                    <a:pt x="3007993" y="1480602"/>
                  </a:lnTo>
                  <a:lnTo>
                    <a:pt x="2978082" y="1487778"/>
                  </a:lnTo>
                  <a:lnTo>
                    <a:pt x="2947633" y="1483350"/>
                  </a:lnTo>
                  <a:lnTo>
                    <a:pt x="2920448" y="1467144"/>
                  </a:lnTo>
                  <a:close/>
                </a:path>
                <a:path w="5692775" h="2893695">
                  <a:moveTo>
                    <a:pt x="3665239" y="2146485"/>
                  </a:moveTo>
                  <a:lnTo>
                    <a:pt x="3646608" y="2120901"/>
                  </a:lnTo>
                  <a:lnTo>
                    <a:pt x="3639405" y="2090987"/>
                  </a:lnTo>
                  <a:lnTo>
                    <a:pt x="3643808" y="2060544"/>
                  </a:lnTo>
                  <a:lnTo>
                    <a:pt x="3659996" y="2033371"/>
                  </a:lnTo>
                  <a:lnTo>
                    <a:pt x="3685562" y="2014767"/>
                  </a:lnTo>
                  <a:lnTo>
                    <a:pt x="3715473" y="2007590"/>
                  </a:lnTo>
                  <a:lnTo>
                    <a:pt x="3745921" y="2012019"/>
                  </a:lnTo>
                  <a:lnTo>
                    <a:pt x="3773107" y="2028225"/>
                  </a:lnTo>
                  <a:lnTo>
                    <a:pt x="3791738" y="2053809"/>
                  </a:lnTo>
                  <a:lnTo>
                    <a:pt x="3798941" y="2083724"/>
                  </a:lnTo>
                  <a:lnTo>
                    <a:pt x="3794538" y="2114166"/>
                  </a:lnTo>
                  <a:lnTo>
                    <a:pt x="3778352" y="2141334"/>
                  </a:lnTo>
                  <a:lnTo>
                    <a:pt x="3752783" y="2159943"/>
                  </a:lnTo>
                  <a:lnTo>
                    <a:pt x="3722873" y="2167120"/>
                  </a:lnTo>
                  <a:lnTo>
                    <a:pt x="3692424" y="2162691"/>
                  </a:lnTo>
                  <a:lnTo>
                    <a:pt x="3665239" y="2146485"/>
                  </a:lnTo>
                  <a:close/>
                </a:path>
                <a:path w="5692775" h="2893695">
                  <a:moveTo>
                    <a:pt x="25833" y="157454"/>
                  </a:moveTo>
                  <a:lnTo>
                    <a:pt x="7202" y="131870"/>
                  </a:lnTo>
                  <a:lnTo>
                    <a:pt x="0" y="101956"/>
                  </a:lnTo>
                  <a:lnTo>
                    <a:pt x="4402" y="71513"/>
                  </a:lnTo>
                  <a:lnTo>
                    <a:pt x="20586" y="44344"/>
                  </a:lnTo>
                  <a:lnTo>
                    <a:pt x="46156" y="25736"/>
                  </a:lnTo>
                  <a:lnTo>
                    <a:pt x="76067" y="18560"/>
                  </a:lnTo>
                  <a:lnTo>
                    <a:pt x="106516" y="22988"/>
                  </a:lnTo>
                  <a:lnTo>
                    <a:pt x="133701" y="39194"/>
                  </a:lnTo>
                  <a:lnTo>
                    <a:pt x="152332" y="64778"/>
                  </a:lnTo>
                  <a:lnTo>
                    <a:pt x="159535" y="94693"/>
                  </a:lnTo>
                  <a:lnTo>
                    <a:pt x="155132" y="125135"/>
                  </a:lnTo>
                  <a:lnTo>
                    <a:pt x="138948" y="152305"/>
                  </a:lnTo>
                  <a:lnTo>
                    <a:pt x="113378" y="170913"/>
                  </a:lnTo>
                  <a:lnTo>
                    <a:pt x="83467" y="178089"/>
                  </a:lnTo>
                  <a:lnTo>
                    <a:pt x="53019" y="173660"/>
                  </a:lnTo>
                  <a:lnTo>
                    <a:pt x="25833" y="157454"/>
                  </a:lnTo>
                  <a:close/>
                </a:path>
                <a:path w="5692775" h="2893695">
                  <a:moveTo>
                    <a:pt x="769508" y="835778"/>
                  </a:moveTo>
                  <a:lnTo>
                    <a:pt x="750876" y="810193"/>
                  </a:lnTo>
                  <a:lnTo>
                    <a:pt x="743674" y="780279"/>
                  </a:lnTo>
                  <a:lnTo>
                    <a:pt x="748076" y="749836"/>
                  </a:lnTo>
                  <a:lnTo>
                    <a:pt x="764260" y="722667"/>
                  </a:lnTo>
                  <a:lnTo>
                    <a:pt x="789831" y="704059"/>
                  </a:lnTo>
                  <a:lnTo>
                    <a:pt x="819741" y="696883"/>
                  </a:lnTo>
                  <a:lnTo>
                    <a:pt x="850190" y="701311"/>
                  </a:lnTo>
                  <a:lnTo>
                    <a:pt x="877376" y="717517"/>
                  </a:lnTo>
                  <a:lnTo>
                    <a:pt x="896635" y="743675"/>
                  </a:lnTo>
                  <a:lnTo>
                    <a:pt x="904047" y="773780"/>
                  </a:lnTo>
                  <a:lnTo>
                    <a:pt x="899435" y="804032"/>
                  </a:lnTo>
                  <a:lnTo>
                    <a:pt x="882623" y="830628"/>
                  </a:lnTo>
                  <a:lnTo>
                    <a:pt x="857053" y="849236"/>
                  </a:lnTo>
                  <a:lnTo>
                    <a:pt x="827142" y="856412"/>
                  </a:lnTo>
                  <a:lnTo>
                    <a:pt x="796693" y="851984"/>
                  </a:lnTo>
                  <a:lnTo>
                    <a:pt x="769508" y="835778"/>
                  </a:lnTo>
                  <a:close/>
                </a:path>
                <a:path w="5692775" h="2893695">
                  <a:moveTo>
                    <a:pt x="1514299" y="1515119"/>
                  </a:moveTo>
                  <a:lnTo>
                    <a:pt x="1495667" y="1489535"/>
                  </a:lnTo>
                  <a:lnTo>
                    <a:pt x="1488465" y="1459621"/>
                  </a:lnTo>
                  <a:lnTo>
                    <a:pt x="1492868" y="1429178"/>
                  </a:lnTo>
                  <a:lnTo>
                    <a:pt x="1509051" y="1402008"/>
                  </a:lnTo>
                  <a:lnTo>
                    <a:pt x="1534622" y="1383401"/>
                  </a:lnTo>
                  <a:lnTo>
                    <a:pt x="1564533" y="1376225"/>
                  </a:lnTo>
                  <a:lnTo>
                    <a:pt x="1594981" y="1380653"/>
                  </a:lnTo>
                  <a:lnTo>
                    <a:pt x="1622167" y="1396859"/>
                  </a:lnTo>
                  <a:lnTo>
                    <a:pt x="1640798" y="1422443"/>
                  </a:lnTo>
                  <a:lnTo>
                    <a:pt x="1648000" y="1452358"/>
                  </a:lnTo>
                  <a:lnTo>
                    <a:pt x="1643598" y="1482800"/>
                  </a:lnTo>
                  <a:lnTo>
                    <a:pt x="1627414" y="1509970"/>
                  </a:lnTo>
                  <a:lnTo>
                    <a:pt x="1601844" y="1528578"/>
                  </a:lnTo>
                  <a:lnTo>
                    <a:pt x="1571933" y="1535754"/>
                  </a:lnTo>
                  <a:lnTo>
                    <a:pt x="1541484" y="1531325"/>
                  </a:lnTo>
                  <a:lnTo>
                    <a:pt x="1514299" y="1515119"/>
                  </a:lnTo>
                  <a:close/>
                </a:path>
                <a:path w="5692775" h="2893695">
                  <a:moveTo>
                    <a:pt x="2257973" y="2193443"/>
                  </a:moveTo>
                  <a:lnTo>
                    <a:pt x="2239342" y="2167858"/>
                  </a:lnTo>
                  <a:lnTo>
                    <a:pt x="2232140" y="2137944"/>
                  </a:lnTo>
                  <a:lnTo>
                    <a:pt x="2236542" y="2107501"/>
                  </a:lnTo>
                  <a:lnTo>
                    <a:pt x="2252726" y="2080332"/>
                  </a:lnTo>
                  <a:lnTo>
                    <a:pt x="2278296" y="2061724"/>
                  </a:lnTo>
                  <a:lnTo>
                    <a:pt x="2308207" y="2054548"/>
                  </a:lnTo>
                  <a:lnTo>
                    <a:pt x="2338656" y="2058976"/>
                  </a:lnTo>
                  <a:lnTo>
                    <a:pt x="2365842" y="2075182"/>
                  </a:lnTo>
                  <a:lnTo>
                    <a:pt x="2385101" y="2101340"/>
                  </a:lnTo>
                  <a:lnTo>
                    <a:pt x="2392512" y="2131445"/>
                  </a:lnTo>
                  <a:lnTo>
                    <a:pt x="2387901" y="2161697"/>
                  </a:lnTo>
                  <a:lnTo>
                    <a:pt x="2371089" y="2188293"/>
                  </a:lnTo>
                  <a:lnTo>
                    <a:pt x="2345518" y="2206901"/>
                  </a:lnTo>
                  <a:lnTo>
                    <a:pt x="2315608" y="2214077"/>
                  </a:lnTo>
                  <a:lnTo>
                    <a:pt x="2285159" y="2209649"/>
                  </a:lnTo>
                  <a:lnTo>
                    <a:pt x="2257973" y="2193443"/>
                  </a:lnTo>
                  <a:close/>
                </a:path>
                <a:path w="5692775" h="2893695">
                  <a:moveTo>
                    <a:pt x="3002764" y="2872784"/>
                  </a:moveTo>
                  <a:lnTo>
                    <a:pt x="2984133" y="2847200"/>
                  </a:lnTo>
                  <a:lnTo>
                    <a:pt x="2976931" y="2817285"/>
                  </a:lnTo>
                  <a:lnTo>
                    <a:pt x="2981333" y="2786843"/>
                  </a:lnTo>
                  <a:lnTo>
                    <a:pt x="2997522" y="2759670"/>
                  </a:lnTo>
                  <a:lnTo>
                    <a:pt x="3023088" y="2741066"/>
                  </a:lnTo>
                  <a:lnTo>
                    <a:pt x="3052998" y="2733890"/>
                  </a:lnTo>
                  <a:lnTo>
                    <a:pt x="3083447" y="2738318"/>
                  </a:lnTo>
                  <a:lnTo>
                    <a:pt x="3110632" y="2754524"/>
                  </a:lnTo>
                  <a:lnTo>
                    <a:pt x="3129264" y="2780108"/>
                  </a:lnTo>
                  <a:lnTo>
                    <a:pt x="3136466" y="2810023"/>
                  </a:lnTo>
                  <a:lnTo>
                    <a:pt x="3132063" y="2840465"/>
                  </a:lnTo>
                  <a:lnTo>
                    <a:pt x="3115878" y="2867633"/>
                  </a:lnTo>
                  <a:lnTo>
                    <a:pt x="3090309" y="2886242"/>
                  </a:lnTo>
                  <a:lnTo>
                    <a:pt x="3060398" y="2893418"/>
                  </a:lnTo>
                  <a:lnTo>
                    <a:pt x="3029950" y="2888990"/>
                  </a:lnTo>
                  <a:lnTo>
                    <a:pt x="3002764" y="2872784"/>
                  </a:lnTo>
                  <a:close/>
                </a:path>
              </a:pathLst>
            </a:custGeom>
            <a:solidFill>
              <a:srgbClr val="FFFFFF">
                <a:alpha val="4195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9985975" y="1040685"/>
              <a:ext cx="8302625" cy="9246870"/>
            </a:xfrm>
            <a:custGeom>
              <a:avLst/>
              <a:gdLst/>
              <a:ahLst/>
              <a:cxnLst/>
              <a:rect l="l" t="t" r="r" b="b"/>
              <a:pathLst>
                <a:path w="8302625" h="9246870">
                  <a:moveTo>
                    <a:pt x="8302023" y="9246313"/>
                  </a:moveTo>
                  <a:lnTo>
                    <a:pt x="13795" y="9246313"/>
                  </a:lnTo>
                  <a:lnTo>
                    <a:pt x="10511" y="9184029"/>
                  </a:lnTo>
                  <a:lnTo>
                    <a:pt x="7309" y="9112224"/>
                  </a:lnTo>
                  <a:lnTo>
                    <a:pt x="4683" y="9040270"/>
                  </a:lnTo>
                  <a:lnTo>
                    <a:pt x="2638" y="8968170"/>
                  </a:lnTo>
                  <a:lnTo>
                    <a:pt x="1173" y="8895926"/>
                  </a:lnTo>
                  <a:lnTo>
                    <a:pt x="293" y="8823540"/>
                  </a:lnTo>
                  <a:lnTo>
                    <a:pt x="0" y="8751014"/>
                  </a:lnTo>
                  <a:lnTo>
                    <a:pt x="293" y="8678488"/>
                  </a:lnTo>
                  <a:lnTo>
                    <a:pt x="1173" y="8606101"/>
                  </a:lnTo>
                  <a:lnTo>
                    <a:pt x="2638" y="8533857"/>
                  </a:lnTo>
                  <a:lnTo>
                    <a:pt x="4683" y="8461757"/>
                  </a:lnTo>
                  <a:lnTo>
                    <a:pt x="7309" y="8389803"/>
                  </a:lnTo>
                  <a:lnTo>
                    <a:pt x="10511" y="8317999"/>
                  </a:lnTo>
                  <a:lnTo>
                    <a:pt x="14289" y="8246345"/>
                  </a:lnTo>
                  <a:lnTo>
                    <a:pt x="18639" y="8174844"/>
                  </a:lnTo>
                  <a:lnTo>
                    <a:pt x="23560" y="8103499"/>
                  </a:lnTo>
                  <a:lnTo>
                    <a:pt x="29049" y="8032311"/>
                  </a:lnTo>
                  <a:lnTo>
                    <a:pt x="35103" y="7961284"/>
                  </a:lnTo>
                  <a:lnTo>
                    <a:pt x="41722" y="7890419"/>
                  </a:lnTo>
                  <a:lnTo>
                    <a:pt x="48902" y="7819718"/>
                  </a:lnTo>
                  <a:lnTo>
                    <a:pt x="56641" y="7749184"/>
                  </a:lnTo>
                  <a:lnTo>
                    <a:pt x="64937" y="7678819"/>
                  </a:lnTo>
                  <a:lnTo>
                    <a:pt x="73788" y="7608626"/>
                  </a:lnTo>
                  <a:lnTo>
                    <a:pt x="83191" y="7538606"/>
                  </a:lnTo>
                  <a:lnTo>
                    <a:pt x="93144" y="7468762"/>
                  </a:lnTo>
                  <a:lnTo>
                    <a:pt x="103646" y="7399095"/>
                  </a:lnTo>
                  <a:lnTo>
                    <a:pt x="114692" y="7329609"/>
                  </a:lnTo>
                  <a:lnTo>
                    <a:pt x="126283" y="7260306"/>
                  </a:lnTo>
                  <a:lnTo>
                    <a:pt x="138414" y="7191188"/>
                  </a:lnTo>
                  <a:lnTo>
                    <a:pt x="151084" y="7122256"/>
                  </a:lnTo>
                  <a:lnTo>
                    <a:pt x="164291" y="7053514"/>
                  </a:lnTo>
                  <a:lnTo>
                    <a:pt x="178033" y="6984963"/>
                  </a:lnTo>
                  <a:lnTo>
                    <a:pt x="192306" y="6916607"/>
                  </a:lnTo>
                  <a:lnTo>
                    <a:pt x="207109" y="6848446"/>
                  </a:lnTo>
                  <a:lnTo>
                    <a:pt x="222440" y="6780484"/>
                  </a:lnTo>
                  <a:lnTo>
                    <a:pt x="238296" y="6712722"/>
                  </a:lnTo>
                  <a:lnTo>
                    <a:pt x="254676" y="6645163"/>
                  </a:lnTo>
                  <a:lnTo>
                    <a:pt x="271576" y="6577809"/>
                  </a:lnTo>
                  <a:lnTo>
                    <a:pt x="288995" y="6510663"/>
                  </a:lnTo>
                  <a:lnTo>
                    <a:pt x="306930" y="6443726"/>
                  </a:lnTo>
                  <a:lnTo>
                    <a:pt x="325379" y="6377001"/>
                  </a:lnTo>
                  <a:lnTo>
                    <a:pt x="344340" y="6310491"/>
                  </a:lnTo>
                  <a:lnTo>
                    <a:pt x="363810" y="6244196"/>
                  </a:lnTo>
                  <a:lnTo>
                    <a:pt x="383788" y="6178121"/>
                  </a:lnTo>
                  <a:lnTo>
                    <a:pt x="404271" y="6112266"/>
                  </a:lnTo>
                  <a:lnTo>
                    <a:pt x="425257" y="6046634"/>
                  </a:lnTo>
                  <a:lnTo>
                    <a:pt x="446743" y="5981228"/>
                  </a:lnTo>
                  <a:lnTo>
                    <a:pt x="468728" y="5916049"/>
                  </a:lnTo>
                  <a:lnTo>
                    <a:pt x="491208" y="5851101"/>
                  </a:lnTo>
                  <a:lnTo>
                    <a:pt x="514183" y="5786384"/>
                  </a:lnTo>
                  <a:lnTo>
                    <a:pt x="537648" y="5721902"/>
                  </a:lnTo>
                  <a:lnTo>
                    <a:pt x="561604" y="5657656"/>
                  </a:lnTo>
                  <a:lnTo>
                    <a:pt x="586046" y="5593650"/>
                  </a:lnTo>
                  <a:lnTo>
                    <a:pt x="610973" y="5529885"/>
                  </a:lnTo>
                  <a:lnTo>
                    <a:pt x="636382" y="5466363"/>
                  </a:lnTo>
                  <a:lnTo>
                    <a:pt x="662272" y="5403087"/>
                  </a:lnTo>
                  <a:lnTo>
                    <a:pt x="688639" y="5340059"/>
                  </a:lnTo>
                  <a:lnTo>
                    <a:pt x="715483" y="5277281"/>
                  </a:lnTo>
                  <a:lnTo>
                    <a:pt x="742800" y="5214755"/>
                  </a:lnTo>
                  <a:lnTo>
                    <a:pt x="770588" y="5152484"/>
                  </a:lnTo>
                  <a:lnTo>
                    <a:pt x="798845" y="5090470"/>
                  </a:lnTo>
                  <a:lnTo>
                    <a:pt x="827569" y="5028716"/>
                  </a:lnTo>
                  <a:lnTo>
                    <a:pt x="856757" y="4967223"/>
                  </a:lnTo>
                  <a:lnTo>
                    <a:pt x="886408" y="4905994"/>
                  </a:lnTo>
                  <a:lnTo>
                    <a:pt x="916518" y="4845030"/>
                  </a:lnTo>
                  <a:lnTo>
                    <a:pt x="947086" y="4784335"/>
                  </a:lnTo>
                  <a:lnTo>
                    <a:pt x="978110" y="4723911"/>
                  </a:lnTo>
                  <a:lnTo>
                    <a:pt x="1009586" y="4663759"/>
                  </a:lnTo>
                  <a:lnTo>
                    <a:pt x="1041514" y="4603882"/>
                  </a:lnTo>
                  <a:lnTo>
                    <a:pt x="1073890" y="4544282"/>
                  </a:lnTo>
                  <a:lnTo>
                    <a:pt x="1106713" y="4484963"/>
                  </a:lnTo>
                  <a:lnTo>
                    <a:pt x="1139980" y="4425924"/>
                  </a:lnTo>
                  <a:lnTo>
                    <a:pt x="1173689" y="4367170"/>
                  </a:lnTo>
                  <a:lnTo>
                    <a:pt x="1207837" y="4308702"/>
                  </a:lnTo>
                  <a:lnTo>
                    <a:pt x="1242423" y="4250523"/>
                  </a:lnTo>
                  <a:lnTo>
                    <a:pt x="1277444" y="4192635"/>
                  </a:lnTo>
                  <a:lnTo>
                    <a:pt x="1312898" y="4135039"/>
                  </a:lnTo>
                  <a:lnTo>
                    <a:pt x="1348783" y="4077739"/>
                  </a:lnTo>
                  <a:lnTo>
                    <a:pt x="1385096" y="4020737"/>
                  </a:lnTo>
                  <a:lnTo>
                    <a:pt x="1421835" y="3964034"/>
                  </a:lnTo>
                  <a:lnTo>
                    <a:pt x="1458998" y="3907633"/>
                  </a:lnTo>
                  <a:lnTo>
                    <a:pt x="1496582" y="3851537"/>
                  </a:lnTo>
                  <a:lnTo>
                    <a:pt x="1534586" y="3795747"/>
                  </a:lnTo>
                  <a:lnTo>
                    <a:pt x="1573007" y="3740266"/>
                  </a:lnTo>
                  <a:lnTo>
                    <a:pt x="1611843" y="3685097"/>
                  </a:lnTo>
                  <a:lnTo>
                    <a:pt x="1651091" y="3630240"/>
                  </a:lnTo>
                  <a:lnTo>
                    <a:pt x="1690750" y="3575700"/>
                  </a:lnTo>
                  <a:lnTo>
                    <a:pt x="1730817" y="3521477"/>
                  </a:lnTo>
                  <a:lnTo>
                    <a:pt x="1771290" y="3467574"/>
                  </a:lnTo>
                  <a:lnTo>
                    <a:pt x="1812166" y="3413994"/>
                  </a:lnTo>
                  <a:lnTo>
                    <a:pt x="1853443" y="3360738"/>
                  </a:lnTo>
                  <a:lnTo>
                    <a:pt x="1895120" y="3307809"/>
                  </a:lnTo>
                  <a:lnTo>
                    <a:pt x="1937193" y="3255209"/>
                  </a:lnTo>
                  <a:lnTo>
                    <a:pt x="1979661" y="3202941"/>
                  </a:lnTo>
                  <a:lnTo>
                    <a:pt x="2022522" y="3151006"/>
                  </a:lnTo>
                  <a:lnTo>
                    <a:pt x="2065772" y="3099408"/>
                  </a:lnTo>
                  <a:lnTo>
                    <a:pt x="2109410" y="3048147"/>
                  </a:lnTo>
                  <a:lnTo>
                    <a:pt x="2153434" y="2997227"/>
                  </a:lnTo>
                  <a:lnTo>
                    <a:pt x="2197841" y="2946649"/>
                  </a:lnTo>
                  <a:lnTo>
                    <a:pt x="2242628" y="2896417"/>
                  </a:lnTo>
                  <a:lnTo>
                    <a:pt x="2287795" y="2846532"/>
                  </a:lnTo>
                  <a:lnTo>
                    <a:pt x="2333338" y="2796996"/>
                  </a:lnTo>
                  <a:lnTo>
                    <a:pt x="2379256" y="2747812"/>
                  </a:lnTo>
                  <a:lnTo>
                    <a:pt x="2425545" y="2698981"/>
                  </a:lnTo>
                  <a:lnTo>
                    <a:pt x="2472204" y="2650507"/>
                  </a:lnTo>
                  <a:lnTo>
                    <a:pt x="2519231" y="2602392"/>
                  </a:lnTo>
                  <a:lnTo>
                    <a:pt x="2566623" y="2554637"/>
                  </a:lnTo>
                  <a:lnTo>
                    <a:pt x="2614378" y="2507245"/>
                  </a:lnTo>
                  <a:lnTo>
                    <a:pt x="2662493" y="2460218"/>
                  </a:lnTo>
                  <a:lnTo>
                    <a:pt x="2710967" y="2413559"/>
                  </a:lnTo>
                  <a:lnTo>
                    <a:pt x="2759797" y="2367270"/>
                  </a:lnTo>
                  <a:lnTo>
                    <a:pt x="2808982" y="2321352"/>
                  </a:lnTo>
                  <a:lnTo>
                    <a:pt x="2858518" y="2275809"/>
                  </a:lnTo>
                  <a:lnTo>
                    <a:pt x="2908403" y="2230643"/>
                  </a:lnTo>
                  <a:lnTo>
                    <a:pt x="2958635" y="2185855"/>
                  </a:lnTo>
                  <a:lnTo>
                    <a:pt x="3009213" y="2141448"/>
                  </a:lnTo>
                  <a:lnTo>
                    <a:pt x="3060133" y="2097424"/>
                  </a:lnTo>
                  <a:lnTo>
                    <a:pt x="3111394" y="2053786"/>
                  </a:lnTo>
                  <a:lnTo>
                    <a:pt x="3162992" y="2010536"/>
                  </a:lnTo>
                  <a:lnTo>
                    <a:pt x="3214927" y="1967676"/>
                  </a:lnTo>
                  <a:lnTo>
                    <a:pt x="3267195" y="1925208"/>
                  </a:lnTo>
                  <a:lnTo>
                    <a:pt x="3319795" y="1883134"/>
                  </a:lnTo>
                  <a:lnTo>
                    <a:pt x="3372724" y="1841458"/>
                  </a:lnTo>
                  <a:lnTo>
                    <a:pt x="3425979" y="1800180"/>
                  </a:lnTo>
                  <a:lnTo>
                    <a:pt x="3479560" y="1759304"/>
                  </a:lnTo>
                  <a:lnTo>
                    <a:pt x="3533463" y="1718831"/>
                  </a:lnTo>
                  <a:lnTo>
                    <a:pt x="3587685" y="1678764"/>
                  </a:lnTo>
                  <a:lnTo>
                    <a:pt x="3642226" y="1639105"/>
                  </a:lnTo>
                  <a:lnTo>
                    <a:pt x="3697083" y="1599857"/>
                  </a:lnTo>
                  <a:lnTo>
                    <a:pt x="3752252" y="1561021"/>
                  </a:lnTo>
                  <a:lnTo>
                    <a:pt x="3807733" y="1522600"/>
                  </a:lnTo>
                  <a:lnTo>
                    <a:pt x="3863523" y="1484596"/>
                  </a:lnTo>
                  <a:lnTo>
                    <a:pt x="3919619" y="1447012"/>
                  </a:lnTo>
                  <a:lnTo>
                    <a:pt x="3976020" y="1409849"/>
                  </a:lnTo>
                  <a:lnTo>
                    <a:pt x="4032722" y="1373110"/>
                  </a:lnTo>
                  <a:lnTo>
                    <a:pt x="4089725" y="1336797"/>
                  </a:lnTo>
                  <a:lnTo>
                    <a:pt x="4147025" y="1300912"/>
                  </a:lnTo>
                  <a:lnTo>
                    <a:pt x="4204620" y="1265458"/>
                  </a:lnTo>
                  <a:lnTo>
                    <a:pt x="4262509" y="1230437"/>
                  </a:lnTo>
                  <a:lnTo>
                    <a:pt x="4320688" y="1195852"/>
                  </a:lnTo>
                  <a:lnTo>
                    <a:pt x="4379156" y="1161703"/>
                  </a:lnTo>
                  <a:lnTo>
                    <a:pt x="4437910" y="1127994"/>
                  </a:lnTo>
                  <a:lnTo>
                    <a:pt x="4496948" y="1094727"/>
                  </a:lnTo>
                  <a:lnTo>
                    <a:pt x="4556268" y="1061904"/>
                  </a:lnTo>
                  <a:lnTo>
                    <a:pt x="4615868" y="1029528"/>
                  </a:lnTo>
                  <a:lnTo>
                    <a:pt x="4735896" y="966124"/>
                  </a:lnTo>
                  <a:lnTo>
                    <a:pt x="4857016" y="904532"/>
                  </a:lnTo>
                  <a:lnTo>
                    <a:pt x="4979209" y="844771"/>
                  </a:lnTo>
                  <a:lnTo>
                    <a:pt x="5102456" y="786859"/>
                  </a:lnTo>
                  <a:lnTo>
                    <a:pt x="5226741" y="730814"/>
                  </a:lnTo>
                  <a:lnTo>
                    <a:pt x="5352044" y="676654"/>
                  </a:lnTo>
                  <a:lnTo>
                    <a:pt x="5478349" y="624396"/>
                  </a:lnTo>
                  <a:lnTo>
                    <a:pt x="5605636" y="574060"/>
                  </a:lnTo>
                  <a:lnTo>
                    <a:pt x="5733888" y="525663"/>
                  </a:lnTo>
                  <a:lnTo>
                    <a:pt x="5863086" y="479222"/>
                  </a:lnTo>
                  <a:lnTo>
                    <a:pt x="5993214" y="434757"/>
                  </a:lnTo>
                  <a:lnTo>
                    <a:pt x="6124252" y="392285"/>
                  </a:lnTo>
                  <a:lnTo>
                    <a:pt x="6256182" y="351824"/>
                  </a:lnTo>
                  <a:lnTo>
                    <a:pt x="6388987" y="313393"/>
                  </a:lnTo>
                  <a:lnTo>
                    <a:pt x="6522649" y="277009"/>
                  </a:lnTo>
                  <a:lnTo>
                    <a:pt x="6657149" y="242690"/>
                  </a:lnTo>
                  <a:lnTo>
                    <a:pt x="6792470" y="210454"/>
                  </a:lnTo>
                  <a:lnTo>
                    <a:pt x="6928593" y="180320"/>
                  </a:lnTo>
                  <a:lnTo>
                    <a:pt x="7065500" y="152305"/>
                  </a:lnTo>
                  <a:lnTo>
                    <a:pt x="7203174" y="126428"/>
                  </a:lnTo>
                  <a:lnTo>
                    <a:pt x="7341595" y="102706"/>
                  </a:lnTo>
                  <a:lnTo>
                    <a:pt x="7480747" y="81158"/>
                  </a:lnTo>
                  <a:lnTo>
                    <a:pt x="7620612" y="61802"/>
                  </a:lnTo>
                  <a:lnTo>
                    <a:pt x="7761170" y="44655"/>
                  </a:lnTo>
                  <a:lnTo>
                    <a:pt x="7902405" y="29736"/>
                  </a:lnTo>
                  <a:lnTo>
                    <a:pt x="8044297" y="17063"/>
                  </a:lnTo>
                  <a:lnTo>
                    <a:pt x="8186830" y="6653"/>
                  </a:lnTo>
                  <a:lnTo>
                    <a:pt x="8302023" y="0"/>
                  </a:lnTo>
                  <a:lnTo>
                    <a:pt x="8302023" y="9246313"/>
                  </a:lnTo>
                  <a:close/>
                </a:path>
              </a:pathLst>
            </a:custGeom>
            <a:solidFill>
              <a:srgbClr val="FBBE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986110" y="2018049"/>
              <a:ext cx="8301889" cy="826894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684843" y="202105"/>
              <a:ext cx="1362074" cy="981074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1066800" y="3238500"/>
            <a:ext cx="8343265" cy="2060821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600" b="1" spc="245" dirty="0" smtClean="0">
                <a:solidFill>
                  <a:srgbClr val="F1BF24"/>
                </a:solidFill>
                <a:latin typeface="Tahoma"/>
                <a:cs typeface="Tahoma"/>
              </a:rPr>
              <a:t>Methodology</a:t>
            </a:r>
            <a:endParaRPr lang="en-US" sz="6600" b="1" spc="245" dirty="0" smtClean="0">
              <a:solidFill>
                <a:srgbClr val="F1BF24"/>
              </a:solidFill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en-US" sz="6600" spc="-685" dirty="0" smtClean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lang="en-US" sz="6600" spc="-555" dirty="0" smtClean="0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lang="en-US" sz="6600" spc="-910" dirty="0" smtClean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lang="en-US" sz="6600" spc="-470" dirty="0" smtClean="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lang="en-US" sz="6600" spc="-250" dirty="0" smtClean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endParaRPr lang="en-US" sz="6600" b="1" spc="245" dirty="0" smtClean="0">
              <a:solidFill>
                <a:srgbClr val="F1BF24"/>
              </a:solidFill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66161" y="6088203"/>
            <a:ext cx="9028430" cy="12680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15700"/>
              </a:lnSpc>
              <a:spcBef>
                <a:spcPts val="95"/>
              </a:spcBef>
            </a:pPr>
            <a:r>
              <a:rPr sz="2350" spc="105" dirty="0">
                <a:solidFill>
                  <a:srgbClr val="E7E7E7"/>
                </a:solidFill>
                <a:latin typeface="Trebuchet MS"/>
                <a:cs typeface="Trebuchet MS"/>
              </a:rPr>
              <a:t>We </a:t>
            </a:r>
            <a:r>
              <a:rPr sz="2350" spc="50" dirty="0">
                <a:solidFill>
                  <a:srgbClr val="E7E7E7"/>
                </a:solidFill>
                <a:latin typeface="Trebuchet MS"/>
                <a:cs typeface="Trebuchet MS"/>
              </a:rPr>
              <a:t>are </a:t>
            </a:r>
            <a:r>
              <a:rPr sz="2350" spc="100" dirty="0">
                <a:solidFill>
                  <a:srgbClr val="E7E7E7"/>
                </a:solidFill>
                <a:latin typeface="Trebuchet MS"/>
                <a:cs typeface="Trebuchet MS"/>
              </a:rPr>
              <a:t>using </a:t>
            </a:r>
            <a:r>
              <a:rPr sz="2350" spc="5" dirty="0">
                <a:solidFill>
                  <a:srgbClr val="E7E7E7"/>
                </a:solidFill>
                <a:latin typeface="Trebuchet MS"/>
                <a:cs typeface="Trebuchet MS"/>
              </a:rPr>
              <a:t>agile </a:t>
            </a:r>
            <a:r>
              <a:rPr sz="2350" spc="80" dirty="0">
                <a:solidFill>
                  <a:srgbClr val="E7E7E7"/>
                </a:solidFill>
                <a:latin typeface="Trebuchet MS"/>
                <a:cs typeface="Trebuchet MS"/>
              </a:rPr>
              <a:t>methodolgy because </a:t>
            </a:r>
            <a:r>
              <a:rPr sz="2350" spc="120" dirty="0">
                <a:solidFill>
                  <a:srgbClr val="E7E7E7"/>
                </a:solidFill>
                <a:latin typeface="Trebuchet MS"/>
                <a:cs typeface="Trebuchet MS"/>
              </a:rPr>
              <a:t>our </a:t>
            </a:r>
            <a:r>
              <a:rPr sz="2350" spc="-10" dirty="0">
                <a:solidFill>
                  <a:srgbClr val="E7E7E7"/>
                </a:solidFill>
                <a:latin typeface="Trebuchet MS"/>
                <a:cs typeface="Trebuchet MS"/>
              </a:rPr>
              <a:t>project </a:t>
            </a:r>
            <a:r>
              <a:rPr sz="2350" spc="45" dirty="0">
                <a:solidFill>
                  <a:srgbClr val="E7E7E7"/>
                </a:solidFill>
                <a:latin typeface="Trebuchet MS"/>
                <a:cs typeface="Trebuchet MS"/>
              </a:rPr>
              <a:t>is </a:t>
            </a:r>
            <a:r>
              <a:rPr sz="2350" spc="120" dirty="0">
                <a:solidFill>
                  <a:srgbClr val="E7E7E7"/>
                </a:solidFill>
                <a:latin typeface="Trebuchet MS"/>
                <a:cs typeface="Trebuchet MS"/>
              </a:rPr>
              <a:t>open </a:t>
            </a:r>
            <a:r>
              <a:rPr sz="2350" spc="125" dirty="0">
                <a:solidFill>
                  <a:srgbClr val="E7E7E7"/>
                </a:solidFill>
                <a:latin typeface="Trebuchet MS"/>
                <a:cs typeface="Trebuchet MS"/>
              </a:rPr>
              <a:t> </a:t>
            </a:r>
            <a:r>
              <a:rPr sz="2350" spc="95" dirty="0">
                <a:solidFill>
                  <a:srgbClr val="E7E7E7"/>
                </a:solidFill>
                <a:latin typeface="Trebuchet MS"/>
                <a:cs typeface="Trebuchet MS"/>
              </a:rPr>
              <a:t>ended</a:t>
            </a:r>
            <a:r>
              <a:rPr sz="2350" spc="-85" dirty="0">
                <a:solidFill>
                  <a:srgbClr val="E7E7E7"/>
                </a:solidFill>
                <a:latin typeface="Trebuchet MS"/>
                <a:cs typeface="Trebuchet MS"/>
              </a:rPr>
              <a:t> </a:t>
            </a:r>
            <a:r>
              <a:rPr sz="2350" spc="-240" dirty="0">
                <a:solidFill>
                  <a:srgbClr val="E7E7E7"/>
                </a:solidFill>
                <a:latin typeface="Trebuchet MS"/>
                <a:cs typeface="Trebuchet MS"/>
              </a:rPr>
              <a:t>.</a:t>
            </a:r>
            <a:r>
              <a:rPr sz="2350" spc="-80" dirty="0">
                <a:solidFill>
                  <a:srgbClr val="E7E7E7"/>
                </a:solidFill>
                <a:latin typeface="Trebuchet MS"/>
                <a:cs typeface="Trebuchet MS"/>
              </a:rPr>
              <a:t> </a:t>
            </a:r>
            <a:r>
              <a:rPr sz="2350" spc="-55" dirty="0">
                <a:solidFill>
                  <a:srgbClr val="E7E7E7"/>
                </a:solidFill>
                <a:latin typeface="Trebuchet MS"/>
                <a:cs typeface="Trebuchet MS"/>
              </a:rPr>
              <a:t>It</a:t>
            </a:r>
            <a:r>
              <a:rPr sz="2350" spc="-80" dirty="0">
                <a:solidFill>
                  <a:srgbClr val="E7E7E7"/>
                </a:solidFill>
                <a:latin typeface="Trebuchet MS"/>
                <a:cs typeface="Trebuchet MS"/>
              </a:rPr>
              <a:t> </a:t>
            </a:r>
            <a:r>
              <a:rPr sz="2350" spc="-50" dirty="0">
                <a:solidFill>
                  <a:srgbClr val="E7E7E7"/>
                </a:solidFill>
                <a:latin typeface="Trebuchet MS"/>
                <a:cs typeface="Trebuchet MS"/>
              </a:rPr>
              <a:t>will</a:t>
            </a:r>
            <a:r>
              <a:rPr sz="2350" spc="-80" dirty="0">
                <a:solidFill>
                  <a:srgbClr val="E7E7E7"/>
                </a:solidFill>
                <a:latin typeface="Trebuchet MS"/>
                <a:cs typeface="Trebuchet MS"/>
              </a:rPr>
              <a:t> </a:t>
            </a:r>
            <a:r>
              <a:rPr sz="2350" spc="50" dirty="0">
                <a:solidFill>
                  <a:srgbClr val="E7E7E7"/>
                </a:solidFill>
                <a:latin typeface="Trebuchet MS"/>
                <a:cs typeface="Trebuchet MS"/>
              </a:rPr>
              <a:t>require</a:t>
            </a:r>
            <a:r>
              <a:rPr sz="2350" spc="-80" dirty="0">
                <a:solidFill>
                  <a:srgbClr val="E7E7E7"/>
                </a:solidFill>
                <a:latin typeface="Trebuchet MS"/>
                <a:cs typeface="Trebuchet MS"/>
              </a:rPr>
              <a:t> </a:t>
            </a:r>
            <a:r>
              <a:rPr sz="2350" spc="90" dirty="0">
                <a:solidFill>
                  <a:srgbClr val="E7E7E7"/>
                </a:solidFill>
                <a:latin typeface="Trebuchet MS"/>
                <a:cs typeface="Trebuchet MS"/>
              </a:rPr>
              <a:t>changes</a:t>
            </a:r>
            <a:r>
              <a:rPr sz="2350" spc="-85" dirty="0">
                <a:solidFill>
                  <a:srgbClr val="E7E7E7"/>
                </a:solidFill>
                <a:latin typeface="Trebuchet MS"/>
                <a:cs typeface="Trebuchet MS"/>
              </a:rPr>
              <a:t> </a:t>
            </a:r>
            <a:r>
              <a:rPr sz="2350" spc="160" dirty="0">
                <a:solidFill>
                  <a:srgbClr val="E7E7E7"/>
                </a:solidFill>
                <a:latin typeface="Trebuchet MS"/>
                <a:cs typeface="Trebuchet MS"/>
              </a:rPr>
              <a:t>on</a:t>
            </a:r>
            <a:r>
              <a:rPr sz="2350" spc="-80" dirty="0">
                <a:solidFill>
                  <a:srgbClr val="E7E7E7"/>
                </a:solidFill>
                <a:latin typeface="Trebuchet MS"/>
                <a:cs typeface="Trebuchet MS"/>
              </a:rPr>
              <a:t> </a:t>
            </a:r>
            <a:r>
              <a:rPr sz="2350" spc="10" dirty="0">
                <a:solidFill>
                  <a:srgbClr val="E7E7E7"/>
                </a:solidFill>
                <a:latin typeface="Trebuchet MS"/>
                <a:cs typeface="Trebuchet MS"/>
              </a:rPr>
              <a:t>daily</a:t>
            </a:r>
            <a:r>
              <a:rPr sz="2350" spc="-80" dirty="0">
                <a:solidFill>
                  <a:srgbClr val="E7E7E7"/>
                </a:solidFill>
                <a:latin typeface="Trebuchet MS"/>
                <a:cs typeface="Trebuchet MS"/>
              </a:rPr>
              <a:t> </a:t>
            </a:r>
            <a:r>
              <a:rPr sz="2350" spc="100" dirty="0">
                <a:solidFill>
                  <a:srgbClr val="E7E7E7"/>
                </a:solidFill>
                <a:latin typeface="Trebuchet MS"/>
                <a:cs typeface="Trebuchet MS"/>
              </a:rPr>
              <a:t>or</a:t>
            </a:r>
            <a:r>
              <a:rPr sz="2350" spc="-80" dirty="0">
                <a:solidFill>
                  <a:srgbClr val="E7E7E7"/>
                </a:solidFill>
                <a:latin typeface="Trebuchet MS"/>
                <a:cs typeface="Trebuchet MS"/>
              </a:rPr>
              <a:t> </a:t>
            </a:r>
            <a:r>
              <a:rPr sz="2350" spc="100" dirty="0">
                <a:solidFill>
                  <a:srgbClr val="E7E7E7"/>
                </a:solidFill>
                <a:latin typeface="Trebuchet MS"/>
                <a:cs typeface="Trebuchet MS"/>
              </a:rPr>
              <a:t>maybe</a:t>
            </a:r>
            <a:r>
              <a:rPr sz="2350" spc="-85" dirty="0">
                <a:solidFill>
                  <a:srgbClr val="E7E7E7"/>
                </a:solidFill>
                <a:latin typeface="Trebuchet MS"/>
                <a:cs typeface="Trebuchet MS"/>
              </a:rPr>
              <a:t> </a:t>
            </a:r>
            <a:r>
              <a:rPr sz="2350" spc="20" dirty="0">
                <a:solidFill>
                  <a:srgbClr val="E7E7E7"/>
                </a:solidFill>
                <a:latin typeface="Trebuchet MS"/>
                <a:cs typeface="Trebuchet MS"/>
              </a:rPr>
              <a:t>weekly</a:t>
            </a:r>
            <a:r>
              <a:rPr sz="2350" spc="-80" dirty="0">
                <a:solidFill>
                  <a:srgbClr val="E7E7E7"/>
                </a:solidFill>
                <a:latin typeface="Trebuchet MS"/>
                <a:cs typeface="Trebuchet MS"/>
              </a:rPr>
              <a:t> </a:t>
            </a:r>
            <a:r>
              <a:rPr sz="2350" spc="90" dirty="0">
                <a:solidFill>
                  <a:srgbClr val="E7E7E7"/>
                </a:solidFill>
                <a:latin typeface="Trebuchet MS"/>
                <a:cs typeface="Trebuchet MS"/>
              </a:rPr>
              <a:t>basis</a:t>
            </a:r>
            <a:r>
              <a:rPr sz="2350" spc="-80" dirty="0">
                <a:solidFill>
                  <a:srgbClr val="E7E7E7"/>
                </a:solidFill>
                <a:latin typeface="Trebuchet MS"/>
                <a:cs typeface="Trebuchet MS"/>
              </a:rPr>
              <a:t> </a:t>
            </a:r>
            <a:r>
              <a:rPr sz="2350" spc="165" dirty="0">
                <a:solidFill>
                  <a:srgbClr val="E7E7E7"/>
                </a:solidFill>
                <a:latin typeface="Trebuchet MS"/>
                <a:cs typeface="Trebuchet MS"/>
              </a:rPr>
              <a:t>so </a:t>
            </a:r>
            <a:r>
              <a:rPr sz="2350" spc="-695" dirty="0">
                <a:solidFill>
                  <a:srgbClr val="E7E7E7"/>
                </a:solidFill>
                <a:latin typeface="Trebuchet MS"/>
                <a:cs typeface="Trebuchet MS"/>
              </a:rPr>
              <a:t> </a:t>
            </a:r>
            <a:r>
              <a:rPr sz="2350" spc="40" dirty="0">
                <a:solidFill>
                  <a:srgbClr val="E7E7E7"/>
                </a:solidFill>
                <a:latin typeface="Trebuchet MS"/>
                <a:cs typeface="Trebuchet MS"/>
              </a:rPr>
              <a:t>for</a:t>
            </a:r>
            <a:r>
              <a:rPr sz="2350" spc="-105" dirty="0">
                <a:solidFill>
                  <a:srgbClr val="E7E7E7"/>
                </a:solidFill>
                <a:latin typeface="Trebuchet MS"/>
                <a:cs typeface="Trebuchet MS"/>
              </a:rPr>
              <a:t> </a:t>
            </a:r>
            <a:r>
              <a:rPr sz="2350" spc="5" dirty="0">
                <a:solidFill>
                  <a:srgbClr val="E7E7E7"/>
                </a:solidFill>
                <a:latin typeface="Trebuchet MS"/>
                <a:cs typeface="Trebuchet MS"/>
              </a:rPr>
              <a:t>that</a:t>
            </a:r>
            <a:r>
              <a:rPr sz="2350" spc="-100" dirty="0">
                <a:solidFill>
                  <a:srgbClr val="E7E7E7"/>
                </a:solidFill>
                <a:latin typeface="Trebuchet MS"/>
                <a:cs typeface="Trebuchet MS"/>
              </a:rPr>
              <a:t> </a:t>
            </a:r>
            <a:r>
              <a:rPr sz="2350" spc="105" dirty="0">
                <a:solidFill>
                  <a:srgbClr val="E7E7E7"/>
                </a:solidFill>
                <a:latin typeface="Trebuchet MS"/>
                <a:cs typeface="Trebuchet MS"/>
              </a:rPr>
              <a:t>reason</a:t>
            </a:r>
            <a:r>
              <a:rPr sz="2350" spc="-100" dirty="0">
                <a:solidFill>
                  <a:srgbClr val="E7E7E7"/>
                </a:solidFill>
                <a:latin typeface="Trebuchet MS"/>
                <a:cs typeface="Trebuchet MS"/>
              </a:rPr>
              <a:t> </a:t>
            </a:r>
            <a:r>
              <a:rPr sz="2350" spc="60" dirty="0">
                <a:solidFill>
                  <a:srgbClr val="E7E7E7"/>
                </a:solidFill>
                <a:latin typeface="Trebuchet MS"/>
                <a:cs typeface="Trebuchet MS"/>
              </a:rPr>
              <a:t>we</a:t>
            </a:r>
            <a:r>
              <a:rPr sz="2350" spc="-100" dirty="0">
                <a:solidFill>
                  <a:srgbClr val="E7E7E7"/>
                </a:solidFill>
                <a:latin typeface="Trebuchet MS"/>
                <a:cs typeface="Trebuchet MS"/>
              </a:rPr>
              <a:t> </a:t>
            </a:r>
            <a:r>
              <a:rPr sz="2350" spc="35" dirty="0">
                <a:solidFill>
                  <a:srgbClr val="E7E7E7"/>
                </a:solidFill>
                <a:latin typeface="Trebuchet MS"/>
                <a:cs typeface="Trebuchet MS"/>
              </a:rPr>
              <a:t>prefer</a:t>
            </a:r>
            <a:r>
              <a:rPr sz="2350" spc="-100" dirty="0">
                <a:solidFill>
                  <a:srgbClr val="E7E7E7"/>
                </a:solidFill>
                <a:latin typeface="Trebuchet MS"/>
                <a:cs typeface="Trebuchet MS"/>
              </a:rPr>
              <a:t> </a:t>
            </a:r>
            <a:r>
              <a:rPr sz="2350" spc="-35" dirty="0">
                <a:solidFill>
                  <a:srgbClr val="E7E7E7"/>
                </a:solidFill>
                <a:latin typeface="Trebuchet MS"/>
                <a:cs typeface="Trebuchet MS"/>
              </a:rPr>
              <a:t>agile.</a:t>
            </a:r>
            <a:endParaRPr sz="2350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14400" y="5295900"/>
            <a:ext cx="6172835" cy="2997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800" spc="70" dirty="0">
                <a:solidFill>
                  <a:srgbClr val="FDFDFD"/>
                </a:solidFill>
                <a:latin typeface="Arial MT"/>
                <a:cs typeface="Arial MT"/>
              </a:rPr>
              <a:t>with</a:t>
            </a:r>
            <a:r>
              <a:rPr sz="1800" spc="-25" dirty="0">
                <a:solidFill>
                  <a:srgbClr val="FDFDFD"/>
                </a:solidFill>
                <a:latin typeface="Arial MT"/>
                <a:cs typeface="Arial MT"/>
              </a:rPr>
              <a:t> </a:t>
            </a:r>
            <a:r>
              <a:rPr sz="1800" spc="75" dirty="0">
                <a:solidFill>
                  <a:srgbClr val="FDFDFD"/>
                </a:solidFill>
                <a:latin typeface="Arial MT"/>
                <a:cs typeface="Arial MT"/>
              </a:rPr>
              <a:t>the</a:t>
            </a:r>
            <a:r>
              <a:rPr sz="1800" spc="-25" dirty="0">
                <a:solidFill>
                  <a:srgbClr val="FDFDFD"/>
                </a:solidFill>
                <a:latin typeface="Arial MT"/>
                <a:cs typeface="Arial MT"/>
              </a:rPr>
              <a:t> </a:t>
            </a:r>
            <a:r>
              <a:rPr sz="1800" spc="40" dirty="0">
                <a:solidFill>
                  <a:srgbClr val="FDFDFD"/>
                </a:solidFill>
                <a:latin typeface="Arial MT"/>
                <a:cs typeface="Arial MT"/>
              </a:rPr>
              <a:t>help</a:t>
            </a:r>
            <a:r>
              <a:rPr sz="1800" spc="-30" dirty="0">
                <a:solidFill>
                  <a:srgbClr val="FDFDFD"/>
                </a:solidFill>
                <a:latin typeface="Arial MT"/>
                <a:cs typeface="Arial MT"/>
              </a:rPr>
              <a:t> </a:t>
            </a:r>
            <a:r>
              <a:rPr sz="1800" spc="75" dirty="0">
                <a:solidFill>
                  <a:srgbClr val="FDFDFD"/>
                </a:solidFill>
                <a:latin typeface="Arial MT"/>
                <a:cs typeface="Arial MT"/>
              </a:rPr>
              <a:t>of</a:t>
            </a:r>
            <a:r>
              <a:rPr sz="1800" spc="-25" dirty="0">
                <a:solidFill>
                  <a:srgbClr val="FDFDFD"/>
                </a:solidFill>
                <a:latin typeface="Arial MT"/>
                <a:cs typeface="Arial MT"/>
              </a:rPr>
              <a:t> </a:t>
            </a:r>
            <a:r>
              <a:rPr sz="1800" spc="45" dirty="0">
                <a:solidFill>
                  <a:srgbClr val="FDFDFD"/>
                </a:solidFill>
                <a:latin typeface="Arial MT"/>
                <a:cs typeface="Arial MT"/>
              </a:rPr>
              <a:t>these</a:t>
            </a:r>
            <a:r>
              <a:rPr sz="1800" spc="-25" dirty="0">
                <a:solidFill>
                  <a:srgbClr val="FDFDFD"/>
                </a:solidFill>
                <a:latin typeface="Arial MT"/>
                <a:cs typeface="Arial MT"/>
              </a:rPr>
              <a:t> </a:t>
            </a:r>
            <a:r>
              <a:rPr sz="1800" spc="35" dirty="0">
                <a:solidFill>
                  <a:srgbClr val="FDFDFD"/>
                </a:solidFill>
                <a:latin typeface="Arial MT"/>
                <a:cs typeface="Arial MT"/>
              </a:rPr>
              <a:t>we</a:t>
            </a:r>
            <a:r>
              <a:rPr sz="1800" spc="-25" dirty="0">
                <a:solidFill>
                  <a:srgbClr val="FDFDFD"/>
                </a:solidFill>
                <a:latin typeface="Arial MT"/>
                <a:cs typeface="Arial MT"/>
              </a:rPr>
              <a:t> </a:t>
            </a:r>
            <a:r>
              <a:rPr sz="1800" spc="10" dirty="0">
                <a:solidFill>
                  <a:srgbClr val="FDFDFD"/>
                </a:solidFill>
                <a:latin typeface="Arial MT"/>
                <a:cs typeface="Arial MT"/>
              </a:rPr>
              <a:t>are</a:t>
            </a:r>
            <a:r>
              <a:rPr sz="1800" spc="-25" dirty="0">
                <a:solidFill>
                  <a:srgbClr val="FDFDFD"/>
                </a:solidFill>
                <a:latin typeface="Arial MT"/>
                <a:cs typeface="Arial MT"/>
              </a:rPr>
              <a:t> </a:t>
            </a:r>
            <a:r>
              <a:rPr sz="1800" spc="15" dirty="0">
                <a:solidFill>
                  <a:srgbClr val="FDFDFD"/>
                </a:solidFill>
                <a:latin typeface="Arial MT"/>
                <a:cs typeface="Arial MT"/>
              </a:rPr>
              <a:t>going</a:t>
            </a:r>
            <a:r>
              <a:rPr sz="1800" spc="-25" dirty="0">
                <a:solidFill>
                  <a:srgbClr val="FDFDFD"/>
                </a:solidFill>
                <a:latin typeface="Arial MT"/>
                <a:cs typeface="Arial MT"/>
              </a:rPr>
              <a:t> </a:t>
            </a:r>
            <a:r>
              <a:rPr sz="1800" spc="125" dirty="0">
                <a:solidFill>
                  <a:srgbClr val="FDFDFD"/>
                </a:solidFill>
                <a:latin typeface="Arial MT"/>
                <a:cs typeface="Arial MT"/>
              </a:rPr>
              <a:t>to</a:t>
            </a:r>
            <a:r>
              <a:rPr sz="1800" spc="-25" dirty="0">
                <a:solidFill>
                  <a:srgbClr val="FDFDFD"/>
                </a:solidFill>
                <a:latin typeface="Arial MT"/>
                <a:cs typeface="Arial MT"/>
              </a:rPr>
              <a:t> </a:t>
            </a:r>
            <a:r>
              <a:rPr sz="1800" spc="70" dirty="0">
                <a:solidFill>
                  <a:srgbClr val="FDFDFD"/>
                </a:solidFill>
                <a:latin typeface="Arial MT"/>
                <a:cs typeface="Arial MT"/>
              </a:rPr>
              <a:t>built</a:t>
            </a:r>
            <a:r>
              <a:rPr sz="1800" spc="-25" dirty="0">
                <a:solidFill>
                  <a:srgbClr val="FDFDFD"/>
                </a:solidFill>
                <a:latin typeface="Arial MT"/>
                <a:cs typeface="Arial MT"/>
              </a:rPr>
              <a:t> </a:t>
            </a:r>
            <a:r>
              <a:rPr sz="1800" spc="55" dirty="0">
                <a:solidFill>
                  <a:srgbClr val="FDFDFD"/>
                </a:solidFill>
                <a:latin typeface="Arial MT"/>
                <a:cs typeface="Arial MT"/>
              </a:rPr>
              <a:t>this</a:t>
            </a:r>
            <a:r>
              <a:rPr sz="1800" spc="-25" dirty="0">
                <a:solidFill>
                  <a:srgbClr val="FDFDFD"/>
                </a:solidFill>
                <a:latin typeface="Arial MT"/>
                <a:cs typeface="Arial MT"/>
              </a:rPr>
              <a:t> </a:t>
            </a:r>
            <a:r>
              <a:rPr sz="1800" spc="40" dirty="0">
                <a:solidFill>
                  <a:srgbClr val="FDFDFD"/>
                </a:solidFill>
                <a:latin typeface="Arial MT"/>
                <a:cs typeface="Arial MT"/>
              </a:rPr>
              <a:t>great</a:t>
            </a:r>
            <a:r>
              <a:rPr sz="1800" spc="-25" dirty="0">
                <a:solidFill>
                  <a:srgbClr val="FDFDFD"/>
                </a:solidFill>
                <a:latin typeface="Arial MT"/>
                <a:cs typeface="Arial MT"/>
              </a:rPr>
              <a:t> </a:t>
            </a:r>
            <a:r>
              <a:rPr sz="1800" spc="50" dirty="0">
                <a:solidFill>
                  <a:srgbClr val="FDFDFD"/>
                </a:solidFill>
                <a:latin typeface="Arial MT"/>
                <a:cs typeface="Arial MT"/>
              </a:rPr>
              <a:t>thing</a:t>
            </a:r>
            <a:endParaRPr sz="1800" dirty="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</TotalTime>
  <Words>690</Words>
  <Application>Microsoft Office PowerPoint</Application>
  <PresentationFormat>Custom</PresentationFormat>
  <Paragraphs>69</Paragraphs>
  <Slides>11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Office Theme</vt:lpstr>
      <vt:lpstr>FINAL YEAR PORJECT</vt:lpstr>
      <vt:lpstr>Slide 2</vt:lpstr>
      <vt:lpstr>INTRODUCTION</vt:lpstr>
      <vt:lpstr>PROJECT  DOMAIN</vt:lpstr>
      <vt:lpstr>Our Goals</vt:lpstr>
      <vt:lpstr>Problem Identification what cause us to think about this?</vt:lpstr>
      <vt:lpstr>PROPOSED  SOLUTION</vt:lpstr>
      <vt:lpstr>Scope Of Project what is News Mavens going to do?</vt:lpstr>
      <vt:lpstr>Slide 9</vt:lpstr>
      <vt:lpstr>Technologies To Be Used</vt:lpstr>
      <vt:lpstr>THANKS  FOR WATCHING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FINAL YEAR PORJECT</dc:title>
  <cp:lastModifiedBy>DELL</cp:lastModifiedBy>
  <cp:revision>5</cp:revision>
  <dcterms:created xsi:type="dcterms:W3CDTF">2022-05-19T18:58:53Z</dcterms:created>
  <dcterms:modified xsi:type="dcterms:W3CDTF">2022-05-24T06:41:44Z</dcterms:modified>
</cp:coreProperties>
</file>